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67" r:id="rId2"/>
    <p:sldId id="268" r:id="rId3"/>
    <p:sldId id="271" r:id="rId4"/>
    <p:sldId id="272" r:id="rId5"/>
    <p:sldId id="277" r:id="rId6"/>
    <p:sldId id="279" r:id="rId7"/>
    <p:sldId id="282" r:id="rId8"/>
    <p:sldId id="281" r:id="rId9"/>
    <p:sldId id="280" r:id="rId10"/>
    <p:sldId id="273" r:id="rId11"/>
    <p:sldId id="274" r:id="rId12"/>
    <p:sldId id="275" r:id="rId13"/>
  </p:sldIdLst>
  <p:sldSz cx="9144000" cy="6858000" type="screen4x3"/>
  <p:notesSz cx="6858000" cy="9144000"/>
  <p:defaultTextStyle>
    <a:defPPr>
      <a:defRPr lang="nl-NL"/>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3"/>
    <a:srgbClr val="EE8CB2"/>
    <a:srgbClr val="A3CBC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ijl, lich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ijl, thema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ijl, thema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Stijl, thema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Stijl, thema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Stijl, thema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Stijl, thema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Stijl, gemiddeld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Stijl, gemiddeld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06799F8-075E-4A3A-A7F6-7FBC6576F1A4}" styleName="Stijl, thema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Stijl, thema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AF606853-7671-496A-8E4F-DF71F8EC918B}" styleName="Stijl, donker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Stijl, gemiddeld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Stijl, gemiddeld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B344D84-9AFB-497E-A393-DC336BA19D2E}" styleName="Stijl, gemiddeld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Stijl, gemiddeld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Stijl, gemiddeld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4712" autoAdjust="0"/>
  </p:normalViewPr>
  <p:slideViewPr>
    <p:cSldViewPr snapToGrid="0" snapToObjects="1">
      <p:cViewPr>
        <p:scale>
          <a:sx n="100" d="100"/>
          <a:sy n="100" d="100"/>
        </p:scale>
        <p:origin x="-1962" y="-570"/>
      </p:cViewPr>
      <p:guideLst>
        <p:guide orient="horz" pos="4176"/>
        <p:guide pos="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B8CEDAFA-0A9A-BE4C-BC01-3806DEE24954}" type="datetime1">
              <a:rPr lang="nl-NL"/>
              <a:pPr/>
              <a:t>17-12-2013</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A1F5DC78-AA3B-9845-BC6C-6A9E789775D5}" type="slidenum">
              <a:rPr lang="nl-NL"/>
              <a:pPr/>
              <a:t>‹#›</a:t>
            </a:fld>
            <a:endParaRPr lang="nl-NL"/>
          </a:p>
        </p:txBody>
      </p:sp>
    </p:spTree>
    <p:extLst>
      <p:ext uri="{BB962C8B-B14F-4D97-AF65-F5344CB8AC3E}">
        <p14:creationId xmlns="" xmlns:p14="http://schemas.microsoft.com/office/powerpoint/2010/main" val="176577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C4F70893-F0B4-6D49-857F-D7430C208486}" type="datetime1">
              <a:rPr lang="nl-NL"/>
              <a:pPr/>
              <a:t>17-12-2013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tekststijl van het model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354D3B18-D168-DF4D-8403-126714492CE4}" type="slidenum">
              <a:rPr lang="nl-NL"/>
              <a:pPr/>
              <a:t>‹#›</a:t>
            </a:fld>
            <a:endParaRPr lang="nl-NL"/>
          </a:p>
        </p:txBody>
      </p:sp>
    </p:spTree>
    <p:extLst>
      <p:ext uri="{BB962C8B-B14F-4D97-AF65-F5344CB8AC3E}">
        <p14:creationId xmlns="" xmlns:p14="http://schemas.microsoft.com/office/powerpoint/2010/main" val="82236402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Rekenrente,</a:t>
            </a:r>
            <a:r>
              <a:rPr lang="nl-NL" baseline="0" dirty="0" smtClean="0"/>
              <a:t> franchise verlaging, hoogte deelnemersbijdrage, toeslag NP, grens inhaalindexatie.</a:t>
            </a:r>
            <a:endParaRPr lang="nl-NL" dirty="0"/>
          </a:p>
        </p:txBody>
      </p:sp>
      <p:sp>
        <p:nvSpPr>
          <p:cNvPr id="4" name="Slide Number Placeholder 3"/>
          <p:cNvSpPr>
            <a:spLocks noGrp="1"/>
          </p:cNvSpPr>
          <p:nvPr>
            <p:ph type="sldNum" sz="quarter" idx="10"/>
          </p:nvPr>
        </p:nvSpPr>
        <p:spPr/>
        <p:txBody>
          <a:bodyPr/>
          <a:lstStyle/>
          <a:p>
            <a:fld id="{354D3B18-D168-DF4D-8403-126714492CE4}" type="slidenum">
              <a:rPr lang="nl-NL" smtClean="0"/>
              <a:pPr/>
              <a:t>6</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Rekenrente,</a:t>
            </a:r>
            <a:r>
              <a:rPr lang="nl-NL" baseline="0" dirty="0" smtClean="0"/>
              <a:t> franchise verlaging, hoogte deelnemersbijdrage, toeslag NP, grens inhaalindexatie.</a:t>
            </a:r>
            <a:endParaRPr lang="nl-NL" dirty="0"/>
          </a:p>
        </p:txBody>
      </p:sp>
      <p:sp>
        <p:nvSpPr>
          <p:cNvPr id="4" name="Slide Number Placeholder 3"/>
          <p:cNvSpPr>
            <a:spLocks noGrp="1"/>
          </p:cNvSpPr>
          <p:nvPr>
            <p:ph type="sldNum" sz="quarter" idx="10"/>
          </p:nvPr>
        </p:nvSpPr>
        <p:spPr/>
        <p:txBody>
          <a:bodyPr/>
          <a:lstStyle/>
          <a:p>
            <a:fld id="{354D3B18-D168-DF4D-8403-126714492CE4}" type="slidenum">
              <a:rPr lang="nl-NL" smtClean="0"/>
              <a:pPr/>
              <a:t>8</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g 1">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719375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en object 3">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63600" y="939801"/>
            <a:ext cx="7754400" cy="393700"/>
          </a:xfrm>
        </p:spPr>
        <p:txBody>
          <a:bodyPr>
            <a:normAutofit/>
          </a:bodyPr>
          <a:lstStyle>
            <a:lvl1pPr>
              <a:defRPr sz="2200">
                <a:solidFill>
                  <a:schemeClr val="accent1"/>
                </a:solidFill>
              </a:defRPr>
            </a:lvl1pPr>
          </a:lstStyle>
          <a:p>
            <a:r>
              <a:rPr lang="en-US" smtClean="0"/>
              <a:t>Click to edit Master title style</a:t>
            </a:r>
            <a:endParaRPr lang="nl-NL" dirty="0"/>
          </a:p>
        </p:txBody>
      </p:sp>
      <p:sp>
        <p:nvSpPr>
          <p:cNvPr id="3" name="Tijdelijke aanduiding voor inhoud 2"/>
          <p:cNvSpPr>
            <a:spLocks noGrp="1"/>
          </p:cNvSpPr>
          <p:nvPr>
            <p:ph idx="1"/>
          </p:nvPr>
        </p:nvSpPr>
        <p:spPr>
          <a:xfrm>
            <a:off x="863600" y="1663700"/>
            <a:ext cx="7754400" cy="345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5" name="Tijdelijke aanduiding voor dianummer 5"/>
          <p:cNvSpPr>
            <a:spLocks noGrp="1"/>
          </p:cNvSpPr>
          <p:nvPr>
            <p:ph type="sldNum" sz="quarter" idx="11"/>
          </p:nvPr>
        </p:nvSpPr>
        <p:spPr/>
        <p:txBody>
          <a:bodyPr/>
          <a:lstStyle>
            <a:lvl1pPr>
              <a:defRPr/>
            </a:lvl1pPr>
          </a:lstStyle>
          <a:p>
            <a:fld id="{0B2A6512-AAC2-3F4B-B9F4-8225268C6CDA}" type="slidenum">
              <a:rPr lang="nl-NL"/>
              <a:pPr/>
              <a:t>‹#›</a:t>
            </a:fld>
            <a:endParaRPr lang="nl-NL"/>
          </a:p>
        </p:txBody>
      </p:sp>
      <p:cxnSp>
        <p:nvCxnSpPr>
          <p:cNvPr id="6" name="Rechte verbindingslijn 5"/>
          <p:cNvCxnSpPr/>
          <p:nvPr userDrawn="1"/>
        </p:nvCxnSpPr>
        <p:spPr>
          <a:xfrm>
            <a:off x="876300" y="1560100"/>
            <a:ext cx="7740000" cy="0"/>
          </a:xfrm>
          <a:prstGeom prst="line">
            <a:avLst/>
          </a:prstGeom>
          <a:ln w="25400" cap="rnd">
            <a:solidFill>
              <a:schemeClr val="accent2"/>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 name="Rechte verbindingslijn 7"/>
          <p:cNvCxnSpPr/>
          <p:nvPr userDrawn="1"/>
        </p:nvCxnSpPr>
        <p:spPr>
          <a:xfrm>
            <a:off x="876300" y="5214100"/>
            <a:ext cx="7740000" cy="0"/>
          </a:xfrm>
          <a:prstGeom prst="line">
            <a:avLst/>
          </a:prstGeom>
          <a:ln w="25400" cap="rnd">
            <a:solidFill>
              <a:schemeClr val="accent2"/>
            </a:solidFill>
            <a:prstDash val="sysDot"/>
          </a:ln>
          <a:effectLst/>
        </p:spPr>
        <p:style>
          <a:lnRef idx="2">
            <a:schemeClr val="accent1"/>
          </a:lnRef>
          <a:fillRef idx="0">
            <a:schemeClr val="accent1"/>
          </a:fillRef>
          <a:effectRef idx="1">
            <a:schemeClr val="accent1"/>
          </a:effectRef>
          <a:fontRef idx="minor">
            <a:schemeClr val="tx1"/>
          </a:fontRef>
        </p:style>
      </p:cxnSp>
      <p:sp>
        <p:nvSpPr>
          <p:cNvPr id="13" name="Tijdelijke aanduiding voor tekst 2"/>
          <p:cNvSpPr>
            <a:spLocks noGrp="1"/>
          </p:cNvSpPr>
          <p:nvPr>
            <p:ph type="body" idx="12"/>
          </p:nvPr>
        </p:nvSpPr>
        <p:spPr>
          <a:xfrm>
            <a:off x="863600" y="5315700"/>
            <a:ext cx="7754400" cy="833270"/>
          </a:xfrm>
        </p:spPr>
        <p:txBody>
          <a:bodyPr anchor="t" anchorCtr="0"/>
          <a:lstStyle>
            <a:lvl1pPr marL="0" indent="0">
              <a:buNone/>
              <a:defRPr sz="1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 xmlns:p14="http://schemas.microsoft.com/office/powerpoint/2010/main" val="2329945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Leeg 2">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251680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863599" y="377825"/>
            <a:ext cx="7754401" cy="4371975"/>
          </a:xfrm>
        </p:spPr>
        <p:txBody>
          <a:bodyPr anchor="b"/>
          <a:lstStyle>
            <a:lvl1pPr>
              <a:defRPr sz="6600"/>
            </a:lvl1pPr>
          </a:lstStyle>
          <a:p>
            <a:r>
              <a:rPr lang="en-US" smtClean="0"/>
              <a:t>Click to edit Master title style</a:t>
            </a:r>
            <a:endParaRPr lang="nl-NL" dirty="0"/>
          </a:p>
        </p:txBody>
      </p:sp>
      <p:sp>
        <p:nvSpPr>
          <p:cNvPr id="3" name="Subtitel 2"/>
          <p:cNvSpPr>
            <a:spLocks noGrp="1"/>
          </p:cNvSpPr>
          <p:nvPr>
            <p:ph type="subTitle" idx="1"/>
          </p:nvPr>
        </p:nvSpPr>
        <p:spPr>
          <a:xfrm>
            <a:off x="863599" y="5219700"/>
            <a:ext cx="7754401" cy="929894"/>
          </a:xfrm>
        </p:spPr>
        <p:txBody>
          <a:bodyPr/>
          <a:lstStyle>
            <a:lvl1pPr marL="0" indent="0" algn="l">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dirty="0"/>
          </a:p>
        </p:txBody>
      </p:sp>
      <p:sp>
        <p:nvSpPr>
          <p:cNvPr id="5" name="Tijdelijke aanduiding voor voettekst 4"/>
          <p:cNvSpPr>
            <a:spLocks noGrp="1"/>
          </p:cNvSpPr>
          <p:nvPr>
            <p:ph type="ftr" sz="quarter" idx="10"/>
          </p:nvPr>
        </p:nvSpPr>
        <p:spPr/>
        <p:txBody>
          <a:bodyPr/>
          <a:lstStyle>
            <a:lvl1pPr>
              <a:defRPr/>
            </a:lvl1pPr>
          </a:lstStyle>
          <a:p>
            <a:pPr>
              <a:defRPr/>
            </a:pPr>
            <a:r>
              <a:rPr lang="nl-NL"/>
              <a:t>Ruimte voor een voetregel	 	 </a:t>
            </a:r>
          </a:p>
        </p:txBody>
      </p:sp>
      <p:sp>
        <p:nvSpPr>
          <p:cNvPr id="6" name="Tijdelijke aanduiding voor dianummer 5"/>
          <p:cNvSpPr>
            <a:spLocks noGrp="1"/>
          </p:cNvSpPr>
          <p:nvPr>
            <p:ph type="sldNum" sz="quarter" idx="11"/>
          </p:nvPr>
        </p:nvSpPr>
        <p:spPr/>
        <p:txBody>
          <a:bodyPr/>
          <a:lstStyle>
            <a:lvl1pPr>
              <a:defRPr/>
            </a:lvl1pPr>
          </a:lstStyle>
          <a:p>
            <a:fld id="{13198526-4E61-9846-A92F-33D690E7230C}" type="slidenum">
              <a:rPr lang="nl-NL"/>
              <a:pPr/>
              <a:t>‹#›</a:t>
            </a:fld>
            <a:endParaRPr lang="nl-NL"/>
          </a:p>
        </p:txBody>
      </p:sp>
      <p:cxnSp>
        <p:nvCxnSpPr>
          <p:cNvPr id="7" name="Rechte verbindingslijn 6"/>
          <p:cNvCxnSpPr/>
          <p:nvPr userDrawn="1"/>
        </p:nvCxnSpPr>
        <p:spPr>
          <a:xfrm>
            <a:off x="895350" y="6311900"/>
            <a:ext cx="279400" cy="1588"/>
          </a:xfrm>
          <a:prstGeom prst="line">
            <a:avLst/>
          </a:prstGeom>
          <a:ln w="25400" cap="rnd">
            <a:solidFill>
              <a:schemeClr val="accent4"/>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 name="Rechte verbindingslijn 7"/>
          <p:cNvCxnSpPr/>
          <p:nvPr userDrawn="1"/>
        </p:nvCxnSpPr>
        <p:spPr>
          <a:xfrm>
            <a:off x="1200150" y="6311900"/>
            <a:ext cx="279400" cy="0"/>
          </a:xfrm>
          <a:prstGeom prst="line">
            <a:avLst/>
          </a:prstGeom>
          <a:ln w="25400" cap="rnd">
            <a:solidFill>
              <a:schemeClr val="accent3"/>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 name="Rechte verbindingslijn 8"/>
          <p:cNvCxnSpPr/>
          <p:nvPr userDrawn="1"/>
        </p:nvCxnSpPr>
        <p:spPr>
          <a:xfrm>
            <a:off x="1504950" y="6311900"/>
            <a:ext cx="279400" cy="0"/>
          </a:xfrm>
          <a:prstGeom prst="line">
            <a:avLst/>
          </a:prstGeom>
          <a:ln w="25400" cap="rnd">
            <a:solidFill>
              <a:schemeClr val="accent2"/>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 name="Rechte verbindingslijn 9"/>
          <p:cNvCxnSpPr/>
          <p:nvPr userDrawn="1"/>
        </p:nvCxnSpPr>
        <p:spPr>
          <a:xfrm>
            <a:off x="1809750" y="6311900"/>
            <a:ext cx="279400" cy="0"/>
          </a:xfrm>
          <a:prstGeom prst="line">
            <a:avLst/>
          </a:prstGeom>
          <a:ln w="25400" cap="rnd">
            <a:solidFill>
              <a:schemeClr val="accent1"/>
            </a:solidFill>
            <a:prstDash val="sysDot"/>
          </a:ln>
          <a:effectLst/>
        </p:spPr>
        <p:style>
          <a:lnRef idx="2">
            <a:schemeClr val="accent1"/>
          </a:lnRef>
          <a:fillRef idx="0">
            <a:schemeClr val="accent1"/>
          </a:fillRef>
          <a:effectRef idx="1">
            <a:schemeClr val="accent1"/>
          </a:effectRef>
          <a:fontRef idx="minor">
            <a:schemeClr val="tx1"/>
          </a:fontRef>
        </p:style>
      </p:cxnSp>
      <p:pic>
        <p:nvPicPr>
          <p:cNvPr id="14" name="Afbeelding 13" descr="Logo_RGB_klein_B.gif"/>
          <p:cNvPicPr>
            <a:picLocks noChangeAspect="1"/>
          </p:cNvPicPr>
          <p:nvPr userDrawn="1"/>
        </p:nvPicPr>
        <p:blipFill>
          <a:blip r:embed="rId3"/>
          <a:stretch>
            <a:fillRect/>
          </a:stretch>
        </p:blipFill>
        <p:spPr>
          <a:xfrm>
            <a:off x="5852574" y="6149610"/>
            <a:ext cx="2768600" cy="526152"/>
          </a:xfrm>
          <a:prstGeom prst="rect">
            <a:avLst/>
          </a:prstGeom>
        </p:spPr>
      </p:pic>
    </p:spTree>
    <p:extLst>
      <p:ext uri="{BB962C8B-B14F-4D97-AF65-F5344CB8AC3E}">
        <p14:creationId xmlns="" xmlns:p14="http://schemas.microsoft.com/office/powerpoint/2010/main" val="660534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63600" y="2959100"/>
            <a:ext cx="7754400" cy="1498600"/>
          </a:xfrm>
        </p:spPr>
        <p:txBody>
          <a:bodyPr/>
          <a:lstStyle>
            <a:lvl1pPr algn="l">
              <a:lnSpc>
                <a:spcPts val="4400"/>
              </a:lnSpc>
              <a:defRPr sz="3400" b="1" cap="none" baseline="0"/>
            </a:lvl1pPr>
          </a:lstStyle>
          <a:p>
            <a:r>
              <a:rPr lang="nl-NL" dirty="0" smtClean="0"/>
              <a:t>Selecteer de tekst en maak je eigen titel</a:t>
            </a:r>
            <a:endParaRPr lang="nl-NL" dirty="0"/>
          </a:p>
        </p:txBody>
      </p:sp>
      <p:sp>
        <p:nvSpPr>
          <p:cNvPr id="3" name="Tijdelijke aanduiding voor tekst 2"/>
          <p:cNvSpPr>
            <a:spLocks noGrp="1"/>
          </p:cNvSpPr>
          <p:nvPr>
            <p:ph type="body" idx="1"/>
          </p:nvPr>
        </p:nvSpPr>
        <p:spPr>
          <a:xfrm>
            <a:off x="863600" y="4457700"/>
            <a:ext cx="7754400" cy="1691270"/>
          </a:xfrm>
        </p:spPr>
        <p:txBody>
          <a:bodyPr/>
          <a:lstStyle>
            <a:lvl1pPr marL="0" indent="0">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Tijdelijke aanduiding voor voettekst 4"/>
          <p:cNvSpPr>
            <a:spLocks noGrp="1"/>
          </p:cNvSpPr>
          <p:nvPr>
            <p:ph type="ftr" sz="quarter" idx="10"/>
          </p:nvPr>
        </p:nvSpPr>
        <p:spPr/>
        <p:txBody>
          <a:bodyPr/>
          <a:lstStyle>
            <a:lvl1pPr>
              <a:defRPr/>
            </a:lvl1pPr>
          </a:lstStyle>
          <a:p>
            <a:pPr>
              <a:defRPr/>
            </a:pPr>
            <a:r>
              <a:rPr lang="nl-NL"/>
              <a:t>Ruimte voor een voetregel	 	 </a:t>
            </a:r>
          </a:p>
        </p:txBody>
      </p:sp>
      <p:sp>
        <p:nvSpPr>
          <p:cNvPr id="5" name="Tijdelijke aanduiding voor dianummer 5"/>
          <p:cNvSpPr>
            <a:spLocks noGrp="1"/>
          </p:cNvSpPr>
          <p:nvPr>
            <p:ph type="sldNum" sz="quarter" idx="11"/>
          </p:nvPr>
        </p:nvSpPr>
        <p:spPr/>
        <p:txBody>
          <a:bodyPr/>
          <a:lstStyle>
            <a:lvl1pPr>
              <a:defRPr/>
            </a:lvl1pPr>
          </a:lstStyle>
          <a:p>
            <a:fld id="{950B1E32-7965-B84D-B1ED-FD923CE74DB3}" type="slidenum">
              <a:rPr lang="nl-NL"/>
              <a:pPr/>
              <a:t>‹#›</a:t>
            </a:fld>
            <a:endParaRPr lang="nl-NL"/>
          </a:p>
        </p:txBody>
      </p:sp>
      <p:cxnSp>
        <p:nvCxnSpPr>
          <p:cNvPr id="6" name="Rechte verbindingslijn 5"/>
          <p:cNvCxnSpPr/>
          <p:nvPr userDrawn="1"/>
        </p:nvCxnSpPr>
        <p:spPr>
          <a:xfrm>
            <a:off x="895350" y="6311900"/>
            <a:ext cx="279400" cy="1588"/>
          </a:xfrm>
          <a:prstGeom prst="line">
            <a:avLst/>
          </a:prstGeom>
          <a:ln w="25400" cap="rnd">
            <a:solidFill>
              <a:schemeClr val="accent4"/>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7" name="Rechte verbindingslijn 6"/>
          <p:cNvCxnSpPr/>
          <p:nvPr userDrawn="1"/>
        </p:nvCxnSpPr>
        <p:spPr>
          <a:xfrm>
            <a:off x="1200150" y="6311900"/>
            <a:ext cx="279400" cy="0"/>
          </a:xfrm>
          <a:prstGeom prst="line">
            <a:avLst/>
          </a:prstGeom>
          <a:ln w="25400" cap="rnd">
            <a:solidFill>
              <a:schemeClr val="accent3"/>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 name="Rechte verbindingslijn 7"/>
          <p:cNvCxnSpPr/>
          <p:nvPr userDrawn="1"/>
        </p:nvCxnSpPr>
        <p:spPr>
          <a:xfrm>
            <a:off x="1504950" y="6311900"/>
            <a:ext cx="279400" cy="0"/>
          </a:xfrm>
          <a:prstGeom prst="line">
            <a:avLst/>
          </a:prstGeom>
          <a:ln w="25400" cap="rnd">
            <a:solidFill>
              <a:schemeClr val="accent2"/>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 name="Rechte verbindingslijn 8"/>
          <p:cNvCxnSpPr/>
          <p:nvPr userDrawn="1"/>
        </p:nvCxnSpPr>
        <p:spPr>
          <a:xfrm>
            <a:off x="1809750" y="6311900"/>
            <a:ext cx="279400" cy="0"/>
          </a:xfrm>
          <a:prstGeom prst="line">
            <a:avLst/>
          </a:prstGeom>
          <a:ln w="25400" cap="rnd">
            <a:solidFill>
              <a:schemeClr val="accent1"/>
            </a:solidFill>
            <a:prstDash val="sysDot"/>
          </a:ln>
          <a:effectLst/>
        </p:spPr>
        <p:style>
          <a:lnRef idx="2">
            <a:schemeClr val="accent1"/>
          </a:lnRef>
          <a:fillRef idx="0">
            <a:schemeClr val="accent1"/>
          </a:fillRef>
          <a:effectRef idx="1">
            <a:schemeClr val="accent1"/>
          </a:effectRef>
          <a:fontRef idx="minor">
            <a:schemeClr val="tx1"/>
          </a:fontRef>
        </p:style>
      </p:cxnSp>
      <p:pic>
        <p:nvPicPr>
          <p:cNvPr id="13" name="Afbeelding 12" descr="Logo_RGB_klein_B.gif"/>
          <p:cNvPicPr>
            <a:picLocks noChangeAspect="1"/>
          </p:cNvPicPr>
          <p:nvPr userDrawn="1"/>
        </p:nvPicPr>
        <p:blipFill>
          <a:blip r:embed="rId2"/>
          <a:stretch>
            <a:fillRect/>
          </a:stretch>
        </p:blipFill>
        <p:spPr>
          <a:xfrm>
            <a:off x="6626224" y="6283936"/>
            <a:ext cx="1994949" cy="379125"/>
          </a:xfrm>
          <a:prstGeom prst="rect">
            <a:avLst/>
          </a:prstGeom>
        </p:spPr>
      </p:pic>
    </p:spTree>
    <p:extLst>
      <p:ext uri="{BB962C8B-B14F-4D97-AF65-F5344CB8AC3E}">
        <p14:creationId xmlns="" xmlns:p14="http://schemas.microsoft.com/office/powerpoint/2010/main" val="3211343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en object met logo">
    <p:spTree>
      <p:nvGrpSpPr>
        <p:cNvPr id="1" name=""/>
        <p:cNvGrpSpPr/>
        <p:nvPr/>
      </p:nvGrpSpPr>
      <p:grpSpPr>
        <a:xfrm>
          <a:off x="0" y="0"/>
          <a:ext cx="0" cy="0"/>
          <a:chOff x="0" y="0"/>
          <a:chExt cx="0" cy="0"/>
        </a:xfrm>
      </p:grpSpPr>
      <p:sp>
        <p:nvSpPr>
          <p:cNvPr id="2" name="Titel 1"/>
          <p:cNvSpPr>
            <a:spLocks noGrp="1"/>
          </p:cNvSpPr>
          <p:nvPr>
            <p:ph type="title"/>
          </p:nvPr>
        </p:nvSpPr>
        <p:spPr>
          <a:xfrm>
            <a:off x="863600" y="812801"/>
            <a:ext cx="7754400" cy="622300"/>
          </a:xfrm>
        </p:spPr>
        <p:txBody>
          <a:bodyPr>
            <a:normAutofit/>
          </a:bodyPr>
          <a:lstStyle>
            <a:lvl1pPr>
              <a:defRPr sz="3200"/>
            </a:lvl1pPr>
          </a:lstStyle>
          <a:p>
            <a:r>
              <a:rPr lang="en-US" smtClean="0"/>
              <a:t>Click to edit Master title style</a:t>
            </a:r>
            <a:endParaRPr lang="nl-NL" dirty="0"/>
          </a:p>
        </p:txBody>
      </p:sp>
      <p:sp>
        <p:nvSpPr>
          <p:cNvPr id="3" name="Tijdelijke aanduiding voor inhoud 2"/>
          <p:cNvSpPr>
            <a:spLocks noGrp="1"/>
          </p:cNvSpPr>
          <p:nvPr>
            <p:ph idx="1"/>
          </p:nvPr>
        </p:nvSpPr>
        <p:spPr>
          <a:xfrm>
            <a:off x="863600" y="1435101"/>
            <a:ext cx="7754400" cy="47138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4" name="Tijdelijke aanduiding voor voettekst 4"/>
          <p:cNvSpPr>
            <a:spLocks noGrp="1"/>
          </p:cNvSpPr>
          <p:nvPr>
            <p:ph type="ftr" sz="quarter" idx="10"/>
          </p:nvPr>
        </p:nvSpPr>
        <p:spPr/>
        <p:txBody>
          <a:bodyPr/>
          <a:lstStyle>
            <a:lvl1pPr>
              <a:defRPr/>
            </a:lvl1pPr>
          </a:lstStyle>
          <a:p>
            <a:pPr>
              <a:defRPr/>
            </a:pPr>
            <a:r>
              <a:rPr lang="nl-NL"/>
              <a:t>Ruimte voor een voetregel	 	 </a:t>
            </a:r>
          </a:p>
        </p:txBody>
      </p:sp>
      <p:sp>
        <p:nvSpPr>
          <p:cNvPr id="5" name="Tijdelijke aanduiding voor dianummer 5"/>
          <p:cNvSpPr>
            <a:spLocks noGrp="1"/>
          </p:cNvSpPr>
          <p:nvPr>
            <p:ph type="sldNum" sz="quarter" idx="11"/>
          </p:nvPr>
        </p:nvSpPr>
        <p:spPr/>
        <p:txBody>
          <a:bodyPr/>
          <a:lstStyle>
            <a:lvl1pPr>
              <a:defRPr/>
            </a:lvl1pPr>
          </a:lstStyle>
          <a:p>
            <a:fld id="{0B2A6512-AAC2-3F4B-B9F4-8225268C6CDA}" type="slidenum">
              <a:rPr lang="nl-NL"/>
              <a:pPr/>
              <a:t>‹#›</a:t>
            </a:fld>
            <a:endParaRPr lang="nl-NL"/>
          </a:p>
        </p:txBody>
      </p:sp>
      <p:cxnSp>
        <p:nvCxnSpPr>
          <p:cNvPr id="7" name="Rechte verbindingslijn 6"/>
          <p:cNvCxnSpPr/>
          <p:nvPr userDrawn="1"/>
        </p:nvCxnSpPr>
        <p:spPr>
          <a:xfrm>
            <a:off x="895350" y="6311900"/>
            <a:ext cx="279400" cy="1588"/>
          </a:xfrm>
          <a:prstGeom prst="line">
            <a:avLst/>
          </a:prstGeom>
          <a:ln w="25400" cap="rnd">
            <a:solidFill>
              <a:schemeClr val="accent4"/>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 name="Rechte verbindingslijn 7"/>
          <p:cNvCxnSpPr/>
          <p:nvPr userDrawn="1"/>
        </p:nvCxnSpPr>
        <p:spPr>
          <a:xfrm>
            <a:off x="1200150" y="6311900"/>
            <a:ext cx="279400" cy="0"/>
          </a:xfrm>
          <a:prstGeom prst="line">
            <a:avLst/>
          </a:prstGeom>
          <a:ln w="25400" cap="rnd">
            <a:solidFill>
              <a:schemeClr val="accent3"/>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 name="Rechte verbindingslijn 8"/>
          <p:cNvCxnSpPr/>
          <p:nvPr userDrawn="1"/>
        </p:nvCxnSpPr>
        <p:spPr>
          <a:xfrm>
            <a:off x="1504950" y="6311900"/>
            <a:ext cx="279400" cy="0"/>
          </a:xfrm>
          <a:prstGeom prst="line">
            <a:avLst/>
          </a:prstGeom>
          <a:ln w="25400" cap="rnd">
            <a:solidFill>
              <a:schemeClr val="accent2"/>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 name="Rechte verbindingslijn 9"/>
          <p:cNvCxnSpPr/>
          <p:nvPr userDrawn="1"/>
        </p:nvCxnSpPr>
        <p:spPr>
          <a:xfrm>
            <a:off x="1809750" y="6311900"/>
            <a:ext cx="279400" cy="0"/>
          </a:xfrm>
          <a:prstGeom prst="line">
            <a:avLst/>
          </a:prstGeom>
          <a:ln w="25400" cap="rnd">
            <a:solidFill>
              <a:schemeClr val="accent1"/>
            </a:solidFill>
            <a:prstDash val="sysDot"/>
          </a:ln>
          <a:effectLst/>
        </p:spPr>
        <p:style>
          <a:lnRef idx="2">
            <a:schemeClr val="accent1"/>
          </a:lnRef>
          <a:fillRef idx="0">
            <a:schemeClr val="accent1"/>
          </a:fillRef>
          <a:effectRef idx="1">
            <a:schemeClr val="accent1"/>
          </a:effectRef>
          <a:fontRef idx="minor">
            <a:schemeClr val="tx1"/>
          </a:fontRef>
        </p:style>
      </p:cxnSp>
      <p:pic>
        <p:nvPicPr>
          <p:cNvPr id="12" name="Afbeelding 11" descr="Logo_RGB_klein.gif"/>
          <p:cNvPicPr>
            <a:picLocks noChangeAspect="1"/>
          </p:cNvPicPr>
          <p:nvPr userDrawn="1"/>
        </p:nvPicPr>
        <p:blipFill>
          <a:blip r:embed="rId2"/>
          <a:stretch>
            <a:fillRect/>
          </a:stretch>
        </p:blipFill>
        <p:spPr>
          <a:xfrm>
            <a:off x="6626225" y="6285258"/>
            <a:ext cx="1992834" cy="382238"/>
          </a:xfrm>
          <a:prstGeom prst="rect">
            <a:avLst/>
          </a:prstGeom>
        </p:spPr>
      </p:pic>
    </p:spTree>
    <p:extLst>
      <p:ext uri="{BB962C8B-B14F-4D97-AF65-F5344CB8AC3E}">
        <p14:creationId xmlns="" xmlns:p14="http://schemas.microsoft.com/office/powerpoint/2010/main" val="2495108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863600" y="812801"/>
            <a:ext cx="7754400" cy="622300"/>
          </a:xfrm>
        </p:spPr>
        <p:txBody>
          <a:bodyPr>
            <a:normAutofit/>
          </a:bodyPr>
          <a:lstStyle>
            <a:lvl1pPr>
              <a:defRPr sz="3200"/>
            </a:lvl1pPr>
          </a:lstStyle>
          <a:p>
            <a:r>
              <a:rPr lang="en-US" smtClean="0"/>
              <a:t>Click to edit Master title style</a:t>
            </a:r>
            <a:endParaRPr lang="nl-NL" dirty="0"/>
          </a:p>
        </p:txBody>
      </p:sp>
      <p:sp>
        <p:nvSpPr>
          <p:cNvPr id="3" name="Tijdelijke aanduiding voor inhoud 2"/>
          <p:cNvSpPr>
            <a:spLocks noGrp="1"/>
          </p:cNvSpPr>
          <p:nvPr>
            <p:ph idx="1"/>
          </p:nvPr>
        </p:nvSpPr>
        <p:spPr>
          <a:xfrm>
            <a:off x="863600" y="1435101"/>
            <a:ext cx="7754400" cy="47138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5" name="Tijdelijke aanduiding voor dianummer 5"/>
          <p:cNvSpPr>
            <a:spLocks noGrp="1"/>
          </p:cNvSpPr>
          <p:nvPr>
            <p:ph type="sldNum" sz="quarter" idx="11"/>
          </p:nvPr>
        </p:nvSpPr>
        <p:spPr/>
        <p:txBody>
          <a:bodyPr/>
          <a:lstStyle>
            <a:lvl1pPr>
              <a:defRPr/>
            </a:lvl1pPr>
          </a:lstStyle>
          <a:p>
            <a:fld id="{0B2A6512-AAC2-3F4B-B9F4-8225268C6CDA}" type="slidenum">
              <a:rPr lang="nl-NL"/>
              <a:pPr/>
              <a:t>‹#›</a:t>
            </a:fld>
            <a:endParaRPr lang="nl-NL"/>
          </a:p>
        </p:txBody>
      </p:sp>
    </p:spTree>
    <p:extLst>
      <p:ext uri="{BB962C8B-B14F-4D97-AF65-F5344CB8AC3E}">
        <p14:creationId xmlns="" xmlns:p14="http://schemas.microsoft.com/office/powerpoint/2010/main" val="3755828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a:xfrm>
            <a:off x="863600" y="939800"/>
            <a:ext cx="7754400" cy="495301"/>
          </a:xfrm>
        </p:spPr>
        <p:txBody>
          <a:bodyPr/>
          <a:lstStyle>
            <a:lvl1pPr>
              <a:defRPr sz="2200">
                <a:solidFill>
                  <a:schemeClr val="accent1"/>
                </a:solidFill>
              </a:defRPr>
            </a:lvl1pPr>
          </a:lstStyle>
          <a:p>
            <a:r>
              <a:rPr lang="en-US" smtClean="0"/>
              <a:t>Click to edit Master title style</a:t>
            </a:r>
            <a:endParaRPr lang="nl-NL" dirty="0"/>
          </a:p>
        </p:txBody>
      </p:sp>
      <p:sp>
        <p:nvSpPr>
          <p:cNvPr id="3" name="Tijdelijke aanduiding voor inhoud 2"/>
          <p:cNvSpPr>
            <a:spLocks noGrp="1"/>
          </p:cNvSpPr>
          <p:nvPr>
            <p:ph sz="half" idx="1"/>
          </p:nvPr>
        </p:nvSpPr>
        <p:spPr>
          <a:xfrm>
            <a:off x="863598" y="1435102"/>
            <a:ext cx="3746500" cy="4711698"/>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4" name="Tijdelijke aanduiding voor inhoud 3"/>
          <p:cNvSpPr>
            <a:spLocks noGrp="1"/>
          </p:cNvSpPr>
          <p:nvPr>
            <p:ph sz="half" idx="2"/>
          </p:nvPr>
        </p:nvSpPr>
        <p:spPr>
          <a:xfrm>
            <a:off x="4871499" y="1435102"/>
            <a:ext cx="3746500" cy="4713868"/>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6" name="Tijdelijke aanduiding voor dianummer 5"/>
          <p:cNvSpPr>
            <a:spLocks noGrp="1"/>
          </p:cNvSpPr>
          <p:nvPr>
            <p:ph type="sldNum" sz="quarter" idx="11"/>
          </p:nvPr>
        </p:nvSpPr>
        <p:spPr/>
        <p:txBody>
          <a:bodyPr/>
          <a:lstStyle>
            <a:lvl1pPr>
              <a:defRPr/>
            </a:lvl1pPr>
          </a:lstStyle>
          <a:p>
            <a:fld id="{B7D9E837-EA3C-C047-87C3-73B67050A0B6}" type="slidenum">
              <a:rPr lang="nl-NL"/>
              <a:pPr/>
              <a:t>‹#›</a:t>
            </a:fld>
            <a:endParaRPr lang="nl-NL"/>
          </a:p>
        </p:txBody>
      </p:sp>
    </p:spTree>
    <p:extLst>
      <p:ext uri="{BB962C8B-B14F-4D97-AF65-F5344CB8AC3E}">
        <p14:creationId xmlns="" xmlns:p14="http://schemas.microsoft.com/office/powerpoint/2010/main" val="360667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871499" y="939801"/>
            <a:ext cx="3746500" cy="495301"/>
          </a:xfrm>
        </p:spPr>
        <p:txBody>
          <a:bodyPr anchor="t" anchorCtr="0"/>
          <a:lstStyle>
            <a:lvl1pPr algn="l">
              <a:defRPr sz="2000" b="1">
                <a:solidFill>
                  <a:schemeClr val="accent1"/>
                </a:solidFill>
              </a:defRPr>
            </a:lvl1pPr>
          </a:lstStyle>
          <a:p>
            <a:r>
              <a:rPr lang="en-US" smtClean="0"/>
              <a:t>Click to edit Master title style</a:t>
            </a:r>
            <a:endParaRPr lang="nl-NL" dirty="0"/>
          </a:p>
        </p:txBody>
      </p:sp>
      <p:sp>
        <p:nvSpPr>
          <p:cNvPr id="3" name="Tijdelijke aanduiding voor inhoud 2"/>
          <p:cNvSpPr>
            <a:spLocks noGrp="1"/>
          </p:cNvSpPr>
          <p:nvPr>
            <p:ph idx="1"/>
          </p:nvPr>
        </p:nvSpPr>
        <p:spPr>
          <a:xfrm>
            <a:off x="863598" y="939802"/>
            <a:ext cx="3746500" cy="5209168"/>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6" name="Tijdelijke aanduiding voor dianummer 5"/>
          <p:cNvSpPr>
            <a:spLocks noGrp="1"/>
          </p:cNvSpPr>
          <p:nvPr>
            <p:ph type="sldNum" sz="quarter" idx="11"/>
          </p:nvPr>
        </p:nvSpPr>
        <p:spPr/>
        <p:txBody>
          <a:bodyPr/>
          <a:lstStyle>
            <a:lvl1pPr>
              <a:defRPr/>
            </a:lvl1pPr>
          </a:lstStyle>
          <a:p>
            <a:fld id="{C3BE9E57-9ACB-E143-A113-F2C3D1EFD9FD}" type="slidenum">
              <a:rPr lang="nl-NL"/>
              <a:pPr/>
              <a:t>‹#›</a:t>
            </a:fld>
            <a:endParaRPr lang="nl-NL"/>
          </a:p>
        </p:txBody>
      </p:sp>
      <p:sp>
        <p:nvSpPr>
          <p:cNvPr id="7" name="Tijdelijke aanduiding voor inhoud 3"/>
          <p:cNvSpPr>
            <a:spLocks noGrp="1"/>
          </p:cNvSpPr>
          <p:nvPr>
            <p:ph sz="half" idx="12"/>
          </p:nvPr>
        </p:nvSpPr>
        <p:spPr>
          <a:xfrm>
            <a:off x="4871499" y="1435102"/>
            <a:ext cx="3746500" cy="4713868"/>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Tree>
    <p:extLst>
      <p:ext uri="{BB962C8B-B14F-4D97-AF65-F5344CB8AC3E}">
        <p14:creationId xmlns="" xmlns:p14="http://schemas.microsoft.com/office/powerpoint/2010/main" val="214283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en object 2">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63600" y="939801"/>
            <a:ext cx="7754400" cy="393700"/>
          </a:xfrm>
        </p:spPr>
        <p:txBody>
          <a:bodyPr>
            <a:normAutofit/>
          </a:bodyPr>
          <a:lstStyle>
            <a:lvl1pPr>
              <a:defRPr sz="2200">
                <a:solidFill>
                  <a:schemeClr val="accent1"/>
                </a:solidFill>
              </a:defRPr>
            </a:lvl1pPr>
          </a:lstStyle>
          <a:p>
            <a:r>
              <a:rPr lang="en-US" smtClean="0"/>
              <a:t>Click to edit Master title style</a:t>
            </a:r>
            <a:endParaRPr lang="nl-NL" dirty="0"/>
          </a:p>
        </p:txBody>
      </p:sp>
      <p:sp>
        <p:nvSpPr>
          <p:cNvPr id="3" name="Tijdelijke aanduiding voor inhoud 2"/>
          <p:cNvSpPr>
            <a:spLocks noGrp="1"/>
          </p:cNvSpPr>
          <p:nvPr>
            <p:ph idx="1"/>
          </p:nvPr>
        </p:nvSpPr>
        <p:spPr>
          <a:xfrm>
            <a:off x="863600" y="2184400"/>
            <a:ext cx="7754400" cy="345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5" name="Tijdelijke aanduiding voor dianummer 5"/>
          <p:cNvSpPr>
            <a:spLocks noGrp="1"/>
          </p:cNvSpPr>
          <p:nvPr>
            <p:ph type="sldNum" sz="quarter" idx="11"/>
          </p:nvPr>
        </p:nvSpPr>
        <p:spPr/>
        <p:txBody>
          <a:bodyPr/>
          <a:lstStyle>
            <a:lvl1pPr>
              <a:defRPr/>
            </a:lvl1pPr>
          </a:lstStyle>
          <a:p>
            <a:fld id="{0B2A6512-AAC2-3F4B-B9F4-8225268C6CDA}" type="slidenum">
              <a:rPr lang="nl-NL"/>
              <a:pPr/>
              <a:t>‹#›</a:t>
            </a:fld>
            <a:endParaRPr lang="nl-NL"/>
          </a:p>
        </p:txBody>
      </p:sp>
      <p:cxnSp>
        <p:nvCxnSpPr>
          <p:cNvPr id="6" name="Rechte verbindingslijn 5"/>
          <p:cNvCxnSpPr/>
          <p:nvPr userDrawn="1"/>
        </p:nvCxnSpPr>
        <p:spPr>
          <a:xfrm>
            <a:off x="876300" y="2080800"/>
            <a:ext cx="7740000" cy="0"/>
          </a:xfrm>
          <a:prstGeom prst="line">
            <a:avLst/>
          </a:prstGeom>
          <a:ln w="25400" cap="rnd">
            <a:solidFill>
              <a:schemeClr val="accent2"/>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 name="Rechte verbindingslijn 7"/>
          <p:cNvCxnSpPr/>
          <p:nvPr userDrawn="1"/>
        </p:nvCxnSpPr>
        <p:spPr>
          <a:xfrm>
            <a:off x="876300" y="5734800"/>
            <a:ext cx="7740000" cy="0"/>
          </a:xfrm>
          <a:prstGeom prst="line">
            <a:avLst/>
          </a:prstGeom>
          <a:ln w="25400" cap="rnd">
            <a:solidFill>
              <a:schemeClr val="accent2"/>
            </a:solidFill>
            <a:prstDash val="sysDot"/>
          </a:ln>
          <a:effectLst/>
        </p:spPr>
        <p:style>
          <a:lnRef idx="2">
            <a:schemeClr val="accent1"/>
          </a:lnRef>
          <a:fillRef idx="0">
            <a:schemeClr val="accent1"/>
          </a:fillRef>
          <a:effectRef idx="1">
            <a:schemeClr val="accent1"/>
          </a:effectRef>
          <a:fontRef idx="minor">
            <a:schemeClr val="tx1"/>
          </a:fontRef>
        </p:style>
      </p:cxnSp>
      <p:sp>
        <p:nvSpPr>
          <p:cNvPr id="16" name="Tijdelijke aanduiding voor tekst 2"/>
          <p:cNvSpPr>
            <a:spLocks noGrp="1"/>
          </p:cNvSpPr>
          <p:nvPr>
            <p:ph type="body" idx="12"/>
          </p:nvPr>
        </p:nvSpPr>
        <p:spPr>
          <a:xfrm>
            <a:off x="863600" y="5828437"/>
            <a:ext cx="7754400" cy="318532"/>
          </a:xfrm>
        </p:spPr>
        <p:txBody>
          <a:bodyPr anchor="t" anchorCtr="0"/>
          <a:lstStyle>
            <a:lvl1pPr marL="0" indent="0">
              <a:buNone/>
              <a:defRPr sz="1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Tijdelijke aanduiding voor tekst 4"/>
          <p:cNvSpPr>
            <a:spLocks noGrp="1"/>
          </p:cNvSpPr>
          <p:nvPr>
            <p:ph type="body" sz="quarter" idx="3" hasCustomPrompt="1"/>
          </p:nvPr>
        </p:nvSpPr>
        <p:spPr>
          <a:xfrm>
            <a:off x="863599" y="1333501"/>
            <a:ext cx="7754401" cy="747299"/>
          </a:xfrm>
        </p:spPr>
        <p:txBody>
          <a:bodyPr anchor="t" anchorCtr="0"/>
          <a:lstStyle>
            <a:lvl1pPr marL="0" indent="0">
              <a:buNone/>
              <a:defRPr sz="32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Titelstijl van model bewerken</a:t>
            </a:r>
          </a:p>
        </p:txBody>
      </p:sp>
    </p:spTree>
    <p:extLst>
      <p:ext uri="{BB962C8B-B14F-4D97-AF65-F5344CB8AC3E}">
        <p14:creationId xmlns="" xmlns:p14="http://schemas.microsoft.com/office/powerpoint/2010/main" val="2720495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863600" y="813601"/>
            <a:ext cx="7754400" cy="622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dirty="0"/>
              <a:t>Titelstijl van model bewerken</a:t>
            </a:r>
          </a:p>
        </p:txBody>
      </p:sp>
      <p:sp>
        <p:nvSpPr>
          <p:cNvPr id="1027" name="Tijdelijke aanduiding voor tekst 2"/>
          <p:cNvSpPr>
            <a:spLocks noGrp="1"/>
          </p:cNvSpPr>
          <p:nvPr>
            <p:ph type="body" idx="1"/>
          </p:nvPr>
        </p:nvSpPr>
        <p:spPr bwMode="auto">
          <a:xfrm>
            <a:off x="863600" y="1436401"/>
            <a:ext cx="7754400" cy="47125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p:cNvSpPr>
            <a:spLocks noGrp="1"/>
          </p:cNvSpPr>
          <p:nvPr>
            <p:ph type="ftr" sz="quarter" idx="3"/>
          </p:nvPr>
        </p:nvSpPr>
        <p:spPr>
          <a:xfrm>
            <a:off x="1570036" y="6477000"/>
            <a:ext cx="7047963" cy="381000"/>
          </a:xfrm>
          <a:prstGeom prst="rect">
            <a:avLst/>
          </a:prstGeom>
        </p:spPr>
        <p:txBody>
          <a:bodyPr vert="horz" lIns="0" tIns="0" rIns="0" bIns="0" rtlCol="0" anchor="t" anchorCtr="0"/>
          <a:lstStyle>
            <a:lvl1pPr algn="l" fontAlgn="auto">
              <a:spcBef>
                <a:spcPts val="0"/>
              </a:spcBef>
              <a:spcAft>
                <a:spcPts val="0"/>
              </a:spcAft>
              <a:defRPr sz="1200" b="1">
                <a:solidFill>
                  <a:schemeClr val="accent3"/>
                </a:solidFill>
                <a:latin typeface="+mn-lt"/>
                <a:ea typeface="+mn-ea"/>
                <a:cs typeface="Arial"/>
              </a:defRPr>
            </a:lvl1pPr>
          </a:lstStyle>
          <a:p>
            <a:pPr>
              <a:defRPr/>
            </a:pPr>
            <a:r>
              <a:rPr lang="nl-NL" dirty="0"/>
              <a:t>Ruimte voor een voetregel	 	 </a:t>
            </a:r>
          </a:p>
        </p:txBody>
      </p:sp>
      <p:sp>
        <p:nvSpPr>
          <p:cNvPr id="6" name="Tijdelijke aanduiding voor dianummer 5"/>
          <p:cNvSpPr>
            <a:spLocks noGrp="1"/>
          </p:cNvSpPr>
          <p:nvPr>
            <p:ph type="sldNum" sz="quarter" idx="4"/>
          </p:nvPr>
        </p:nvSpPr>
        <p:spPr>
          <a:xfrm>
            <a:off x="863600" y="6477000"/>
            <a:ext cx="706437" cy="381000"/>
          </a:xfrm>
          <a:prstGeom prst="rect">
            <a:avLst/>
          </a:prstGeom>
        </p:spPr>
        <p:txBody>
          <a:bodyPr vert="horz" wrap="square" lIns="0" tIns="0" rIns="0" bIns="0" numCol="1" anchor="t" anchorCtr="0" compatLnSpc="1">
            <a:prstTxWarp prst="textNoShape">
              <a:avLst/>
            </a:prstTxWarp>
          </a:bodyPr>
          <a:lstStyle>
            <a:lvl1pPr>
              <a:defRPr sz="1200" b="1">
                <a:solidFill>
                  <a:srgbClr val="6E7828"/>
                </a:solidFill>
                <a:cs typeface="Arial" charset="0"/>
              </a:defRPr>
            </a:lvl1pPr>
          </a:lstStyle>
          <a:p>
            <a:fld id="{4B0913E9-771C-D44C-BBF4-19027BBCE532}" type="slidenum">
              <a:rPr lang="nl-NL"/>
              <a:pPr/>
              <a:t>‹#›</a:t>
            </a:fld>
            <a:endParaRPr lang="nl-NL"/>
          </a:p>
        </p:txBody>
      </p:sp>
    </p:spTree>
  </p:cSld>
  <p:clrMap bg1="lt1" tx1="dk1" bg2="lt2" tx2="dk2" accent1="accent1" accent2="accent2" accent3="accent3" accent4="accent4" accent5="accent5" accent6="accent6" hlink="hlink" folHlink="folHlink"/>
  <p:sldLayoutIdLst>
    <p:sldLayoutId id="2147483778" r:id="rId1"/>
    <p:sldLayoutId id="2147483783" r:id="rId2"/>
    <p:sldLayoutId id="2147483779" r:id="rId3"/>
    <p:sldLayoutId id="2147483769" r:id="rId4"/>
    <p:sldLayoutId id="2147483770" r:id="rId5"/>
    <p:sldLayoutId id="2147483785" r:id="rId6"/>
    <p:sldLayoutId id="2147483771" r:id="rId7"/>
    <p:sldLayoutId id="2147483774" r:id="rId8"/>
    <p:sldLayoutId id="2147483780" r:id="rId9"/>
    <p:sldLayoutId id="2147483781" r:id="rId10"/>
    <p:sldLayoutId id="2147483786" r:id="rId11"/>
  </p:sldLayoutIdLst>
  <p:hf hdr="0" dt="0"/>
  <p:txStyles>
    <p:titleStyle>
      <a:lvl1pPr algn="l" defTabSz="457200" rtl="0" eaLnBrk="1" fontAlgn="base" hangingPunct="1">
        <a:spcBef>
          <a:spcPct val="0"/>
        </a:spcBef>
        <a:spcAft>
          <a:spcPct val="0"/>
        </a:spcAft>
        <a:defRPr sz="3200" b="1" kern="1200">
          <a:solidFill>
            <a:schemeClr val="accent2"/>
          </a:solidFill>
          <a:latin typeface="+mj-lt"/>
          <a:ea typeface="ＭＳ Ｐゴシック" charset="-128"/>
          <a:cs typeface="Arial"/>
        </a:defRPr>
      </a:lvl1pPr>
      <a:lvl2pPr algn="l" defTabSz="457200" rtl="0" eaLnBrk="1" fontAlgn="base" hangingPunct="1">
        <a:spcBef>
          <a:spcPct val="0"/>
        </a:spcBef>
        <a:spcAft>
          <a:spcPct val="0"/>
        </a:spcAft>
        <a:defRPr sz="6600" b="1">
          <a:solidFill>
            <a:schemeClr val="accent2"/>
          </a:solidFill>
          <a:latin typeface="Arial" charset="0"/>
          <a:ea typeface="ＭＳ Ｐゴシック" charset="-128"/>
        </a:defRPr>
      </a:lvl2pPr>
      <a:lvl3pPr algn="l" defTabSz="457200" rtl="0" eaLnBrk="1" fontAlgn="base" hangingPunct="1">
        <a:spcBef>
          <a:spcPct val="0"/>
        </a:spcBef>
        <a:spcAft>
          <a:spcPct val="0"/>
        </a:spcAft>
        <a:defRPr sz="6600" b="1">
          <a:solidFill>
            <a:schemeClr val="accent2"/>
          </a:solidFill>
          <a:latin typeface="Arial" charset="0"/>
          <a:ea typeface="ＭＳ Ｐゴシック" charset="-128"/>
        </a:defRPr>
      </a:lvl3pPr>
      <a:lvl4pPr algn="l" defTabSz="457200" rtl="0" eaLnBrk="1" fontAlgn="base" hangingPunct="1">
        <a:spcBef>
          <a:spcPct val="0"/>
        </a:spcBef>
        <a:spcAft>
          <a:spcPct val="0"/>
        </a:spcAft>
        <a:defRPr sz="6600" b="1">
          <a:solidFill>
            <a:schemeClr val="accent2"/>
          </a:solidFill>
          <a:latin typeface="Arial" charset="0"/>
          <a:ea typeface="ＭＳ Ｐゴシック" charset="-128"/>
        </a:defRPr>
      </a:lvl4pPr>
      <a:lvl5pPr algn="l" defTabSz="457200" rtl="0" eaLnBrk="1" fontAlgn="base" hangingPunct="1">
        <a:spcBef>
          <a:spcPct val="0"/>
        </a:spcBef>
        <a:spcAft>
          <a:spcPct val="0"/>
        </a:spcAft>
        <a:defRPr sz="6600" b="1">
          <a:solidFill>
            <a:schemeClr val="accent2"/>
          </a:solidFill>
          <a:latin typeface="Arial" charset="0"/>
          <a:ea typeface="ＭＳ Ｐゴシック" charset="-128"/>
        </a:defRPr>
      </a:lvl5pPr>
      <a:lvl6pPr marL="457200" algn="ctr" defTabSz="457200" rtl="0" eaLnBrk="1" fontAlgn="base" hangingPunct="1">
        <a:spcBef>
          <a:spcPct val="0"/>
        </a:spcBef>
        <a:spcAft>
          <a:spcPct val="0"/>
        </a:spcAft>
        <a:defRPr sz="6600" b="1">
          <a:solidFill>
            <a:srgbClr val="A3CBC8"/>
          </a:solidFill>
          <a:latin typeface="Arial" charset="0"/>
          <a:ea typeface="ＭＳ Ｐゴシック" charset="-128"/>
        </a:defRPr>
      </a:lvl6pPr>
      <a:lvl7pPr marL="914400" algn="ctr" defTabSz="457200" rtl="0" eaLnBrk="1" fontAlgn="base" hangingPunct="1">
        <a:spcBef>
          <a:spcPct val="0"/>
        </a:spcBef>
        <a:spcAft>
          <a:spcPct val="0"/>
        </a:spcAft>
        <a:defRPr sz="6600" b="1">
          <a:solidFill>
            <a:srgbClr val="A3CBC8"/>
          </a:solidFill>
          <a:latin typeface="Arial" charset="0"/>
          <a:ea typeface="ＭＳ Ｐゴシック" charset="-128"/>
        </a:defRPr>
      </a:lvl7pPr>
      <a:lvl8pPr marL="1371600" algn="ctr" defTabSz="457200" rtl="0" eaLnBrk="1" fontAlgn="base" hangingPunct="1">
        <a:spcBef>
          <a:spcPct val="0"/>
        </a:spcBef>
        <a:spcAft>
          <a:spcPct val="0"/>
        </a:spcAft>
        <a:defRPr sz="6600" b="1">
          <a:solidFill>
            <a:srgbClr val="A3CBC8"/>
          </a:solidFill>
          <a:latin typeface="Arial" charset="0"/>
          <a:ea typeface="ＭＳ Ｐゴシック" charset="-128"/>
        </a:defRPr>
      </a:lvl8pPr>
      <a:lvl9pPr marL="1828800" algn="ctr" defTabSz="457200" rtl="0" eaLnBrk="1" fontAlgn="base" hangingPunct="1">
        <a:spcBef>
          <a:spcPct val="0"/>
        </a:spcBef>
        <a:spcAft>
          <a:spcPct val="0"/>
        </a:spcAft>
        <a:defRPr sz="6600" b="1">
          <a:solidFill>
            <a:srgbClr val="A3CBC8"/>
          </a:solidFill>
          <a:latin typeface="Arial" charset="0"/>
          <a:ea typeface="ＭＳ Ｐゴシック" charset="-128"/>
        </a:defRPr>
      </a:lvl9pPr>
    </p:titleStyle>
    <p:bodyStyle>
      <a:lvl1pPr marL="228600" indent="-228600" algn="l" defTabSz="457200" rtl="0" eaLnBrk="1" fontAlgn="base" hangingPunct="1">
        <a:spcBef>
          <a:spcPct val="0"/>
        </a:spcBef>
        <a:spcAft>
          <a:spcPct val="0"/>
        </a:spcAft>
        <a:buFont typeface="Arial" charset="0"/>
        <a:buChar char="•"/>
        <a:defRPr sz="3000" kern="1200">
          <a:solidFill>
            <a:schemeClr val="accent1"/>
          </a:solidFill>
          <a:latin typeface="+mn-lt"/>
          <a:ea typeface="ＭＳ Ｐゴシック" charset="-128"/>
          <a:cs typeface="Arial"/>
        </a:defRPr>
      </a:lvl1pPr>
      <a:lvl2pPr marL="457200" indent="-228600" algn="l" defTabSz="457200" rtl="0" eaLnBrk="1" fontAlgn="base" hangingPunct="1">
        <a:spcBef>
          <a:spcPct val="0"/>
        </a:spcBef>
        <a:spcAft>
          <a:spcPct val="0"/>
        </a:spcAft>
        <a:buFont typeface="Arial" charset="0"/>
        <a:buChar char="•"/>
        <a:defRPr sz="2200" kern="1200">
          <a:solidFill>
            <a:schemeClr val="tx1"/>
          </a:solidFill>
          <a:latin typeface="+mn-lt"/>
          <a:ea typeface="ＭＳ Ｐゴシック" charset="-128"/>
          <a:cs typeface="Arial"/>
        </a:defRPr>
      </a:lvl2pPr>
      <a:lvl3pPr marL="685800" indent="-228600" algn="l" defTabSz="457200" rtl="0" eaLnBrk="1" fontAlgn="base" hangingPunct="1">
        <a:spcBef>
          <a:spcPct val="0"/>
        </a:spcBef>
        <a:spcAft>
          <a:spcPct val="0"/>
        </a:spcAft>
        <a:buFont typeface="Arial" charset="0"/>
        <a:buChar char="•"/>
        <a:defRPr sz="2000" kern="1200">
          <a:solidFill>
            <a:schemeClr val="tx1"/>
          </a:solidFill>
          <a:latin typeface="+mn-lt"/>
          <a:ea typeface="ＭＳ Ｐゴシック" charset="-128"/>
          <a:cs typeface="Arial"/>
        </a:defRPr>
      </a:lvl3pPr>
      <a:lvl4pPr marL="914400" indent="-228600" algn="l" defTabSz="457200" rtl="0" eaLnBrk="1" fontAlgn="base" hangingPunct="1">
        <a:spcBef>
          <a:spcPct val="0"/>
        </a:spcBef>
        <a:spcAft>
          <a:spcPct val="0"/>
        </a:spcAft>
        <a:buFont typeface="Arial" charset="0"/>
        <a:buChar char="–"/>
        <a:defRPr kern="1200">
          <a:solidFill>
            <a:schemeClr val="tx1"/>
          </a:solidFill>
          <a:latin typeface="+mn-lt"/>
          <a:ea typeface="ＭＳ Ｐゴシック" charset="-128"/>
          <a:cs typeface="Arial"/>
        </a:defRPr>
      </a:lvl4pPr>
      <a:lvl5pPr marL="1143000" indent="-228600" algn="l" defTabSz="457200" rtl="0" eaLnBrk="1" fontAlgn="base" hangingPunct="1">
        <a:spcBef>
          <a:spcPct val="0"/>
        </a:spcBef>
        <a:spcAft>
          <a:spcPct val="0"/>
        </a:spcAft>
        <a:buFont typeface="Arial" charset="0"/>
        <a:buChar char="»"/>
        <a:defRPr sz="1600" kern="1200">
          <a:solidFill>
            <a:schemeClr val="tx1"/>
          </a:solidFill>
          <a:latin typeface="+mn-lt"/>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nl-NL" dirty="0" smtClean="0"/>
              <a:t>Inloopbijeenkomst voor deelnemers</a:t>
            </a:r>
            <a:endParaRPr lang="nl-NL" dirty="0"/>
          </a:p>
        </p:txBody>
      </p:sp>
      <p:sp>
        <p:nvSpPr>
          <p:cNvPr id="7" name="Subtitel 6"/>
          <p:cNvSpPr>
            <a:spLocks noGrp="1"/>
          </p:cNvSpPr>
          <p:nvPr>
            <p:ph type="subTitle" idx="1"/>
          </p:nvPr>
        </p:nvSpPr>
        <p:spPr/>
        <p:txBody>
          <a:bodyPr/>
          <a:lstStyle/>
          <a:p>
            <a:r>
              <a:rPr lang="nl-NL" dirty="0" smtClean="0"/>
              <a:t>16 december 2013 </a:t>
            </a:r>
            <a:endParaRPr lang="nl-NL" dirty="0"/>
          </a:p>
        </p:txBody>
      </p:sp>
    </p:spTree>
    <p:extLst>
      <p:ext uri="{BB962C8B-B14F-4D97-AF65-F5344CB8AC3E}">
        <p14:creationId xmlns="" xmlns:p14="http://schemas.microsoft.com/office/powerpoint/2010/main" val="356732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smtClean="0"/>
              <a:t>Governance</a:t>
            </a:r>
            <a:endParaRPr lang="nl-NL" dirty="0"/>
          </a:p>
        </p:txBody>
      </p:sp>
      <p:sp>
        <p:nvSpPr>
          <p:cNvPr id="3" name="Content Placeholder 2"/>
          <p:cNvSpPr>
            <a:spLocks noGrp="1"/>
          </p:cNvSpPr>
          <p:nvPr>
            <p:ph idx="1"/>
          </p:nvPr>
        </p:nvSpPr>
        <p:spPr/>
        <p:txBody>
          <a:bodyPr/>
          <a:lstStyle/>
          <a:p>
            <a:r>
              <a:rPr lang="nl-NL" dirty="0" smtClean="0"/>
              <a:t>Onafhankelijk voorzitter</a:t>
            </a:r>
          </a:p>
          <a:p>
            <a:r>
              <a:rPr lang="nl-NL" dirty="0" smtClean="0"/>
              <a:t>Pensioengerechtigde</a:t>
            </a:r>
          </a:p>
          <a:p>
            <a:r>
              <a:rPr lang="nl-NL" dirty="0" smtClean="0"/>
              <a:t>Wet versterking bestuur pensioenfondsen</a:t>
            </a:r>
          </a:p>
          <a:p>
            <a:pPr>
              <a:buNone/>
            </a:pPr>
            <a:endParaRPr lang="nl-NL" dirty="0"/>
          </a:p>
        </p:txBody>
      </p:sp>
      <p:sp>
        <p:nvSpPr>
          <p:cNvPr id="4" name="Footer Placeholder 3"/>
          <p:cNvSpPr>
            <a:spLocks noGrp="1"/>
          </p:cNvSpPr>
          <p:nvPr>
            <p:ph type="ftr" sz="quarter" idx="10"/>
          </p:nvPr>
        </p:nvSpPr>
        <p:spPr/>
        <p:txBody>
          <a:bodyPr/>
          <a:lstStyle/>
          <a:p>
            <a:pPr>
              <a:defRPr/>
            </a:pPr>
            <a:r>
              <a:rPr lang="nl-NL" dirty="0" smtClean="0"/>
              <a:t>	 </a:t>
            </a:r>
            <a:endParaRPr lang="nl-NL" dirty="0"/>
          </a:p>
        </p:txBody>
      </p:sp>
      <p:sp>
        <p:nvSpPr>
          <p:cNvPr id="5" name="Slide Number Placeholder 4"/>
          <p:cNvSpPr>
            <a:spLocks noGrp="1"/>
          </p:cNvSpPr>
          <p:nvPr>
            <p:ph type="sldNum" sz="quarter" idx="11"/>
          </p:nvPr>
        </p:nvSpPr>
        <p:spPr/>
        <p:txBody>
          <a:bodyPr/>
          <a:lstStyle/>
          <a:p>
            <a:fld id="{0B2A6512-AAC2-3F4B-B9F4-8225268C6CDA}" type="slidenum">
              <a:rPr lang="nl-NL" smtClean="0"/>
              <a:pPr/>
              <a:t>10</a:t>
            </a:fld>
            <a:endParaRPr lang="nl-N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Risicohouding deelnemers</a:t>
            </a:r>
            <a:endParaRPr lang="nl-NL" dirty="0"/>
          </a:p>
        </p:txBody>
      </p:sp>
      <p:sp>
        <p:nvSpPr>
          <p:cNvPr id="3" name="Content Placeholder 2"/>
          <p:cNvSpPr>
            <a:spLocks noGrp="1"/>
          </p:cNvSpPr>
          <p:nvPr>
            <p:ph idx="1"/>
          </p:nvPr>
        </p:nvSpPr>
        <p:spPr/>
        <p:txBody>
          <a:bodyPr/>
          <a:lstStyle/>
          <a:p>
            <a:r>
              <a:rPr lang="nl-NL" dirty="0" smtClean="0"/>
              <a:t>Kader nieuw FTK</a:t>
            </a:r>
          </a:p>
          <a:p>
            <a:r>
              <a:rPr lang="nl-NL" smtClean="0"/>
              <a:t>Onderzoek</a:t>
            </a:r>
            <a:endParaRPr lang="nl-NL" dirty="0" smtClean="0"/>
          </a:p>
          <a:p>
            <a:r>
              <a:rPr lang="nl-NL" dirty="0" smtClean="0"/>
              <a:t>Uitkomst niet-sturend maar beeldvormend</a:t>
            </a:r>
          </a:p>
          <a:p>
            <a:endParaRPr lang="nl-NL" dirty="0"/>
          </a:p>
        </p:txBody>
      </p:sp>
      <p:sp>
        <p:nvSpPr>
          <p:cNvPr id="4" name="Footer Placeholder 3"/>
          <p:cNvSpPr>
            <a:spLocks noGrp="1"/>
          </p:cNvSpPr>
          <p:nvPr>
            <p:ph type="ftr" sz="quarter" idx="10"/>
          </p:nvPr>
        </p:nvSpPr>
        <p:spPr/>
        <p:txBody>
          <a:bodyPr/>
          <a:lstStyle/>
          <a:p>
            <a:pPr>
              <a:defRPr/>
            </a:pPr>
            <a:r>
              <a:rPr lang="nl-NL" dirty="0" smtClean="0"/>
              <a:t>	 	 </a:t>
            </a:r>
            <a:endParaRPr lang="nl-NL" dirty="0"/>
          </a:p>
        </p:txBody>
      </p:sp>
      <p:sp>
        <p:nvSpPr>
          <p:cNvPr id="5" name="Slide Number Placeholder 4"/>
          <p:cNvSpPr>
            <a:spLocks noGrp="1"/>
          </p:cNvSpPr>
          <p:nvPr>
            <p:ph type="sldNum" sz="quarter" idx="11"/>
          </p:nvPr>
        </p:nvSpPr>
        <p:spPr/>
        <p:txBody>
          <a:bodyPr/>
          <a:lstStyle/>
          <a:p>
            <a:fld id="{0B2A6512-AAC2-3F4B-B9F4-8225268C6CDA}" type="slidenum">
              <a:rPr lang="nl-NL" smtClean="0"/>
              <a:pPr/>
              <a:t>11</a:t>
            </a:fld>
            <a:endParaRPr lang="nl-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Verantwoord beleggen</a:t>
            </a:r>
            <a:endParaRPr lang="nl-NL" dirty="0"/>
          </a:p>
        </p:txBody>
      </p:sp>
      <p:sp>
        <p:nvSpPr>
          <p:cNvPr id="3" name="Content Placeholder 2"/>
          <p:cNvSpPr>
            <a:spLocks noGrp="1"/>
          </p:cNvSpPr>
          <p:nvPr>
            <p:ph idx="1"/>
          </p:nvPr>
        </p:nvSpPr>
        <p:spPr/>
        <p:txBody>
          <a:bodyPr/>
          <a:lstStyle/>
          <a:p>
            <a:r>
              <a:rPr lang="nl-NL" dirty="0" smtClean="0"/>
              <a:t>Stelling: Het fonds moet ergens beginnen met verantwoord beleggen. </a:t>
            </a:r>
          </a:p>
          <a:p>
            <a:pPr>
              <a:buNone/>
            </a:pPr>
            <a:r>
              <a:rPr lang="nl-NL" dirty="0" smtClean="0"/>
              <a:t>	 </a:t>
            </a:r>
            <a:r>
              <a:rPr lang="nl-NL" sz="2800" dirty="0" smtClean="0"/>
              <a:t>Voorstel: </a:t>
            </a:r>
          </a:p>
          <a:p>
            <a:pPr>
              <a:buNone/>
            </a:pPr>
            <a:r>
              <a:rPr lang="nl-NL" sz="2800" dirty="0" smtClean="0"/>
              <a:t>	- richtlijn geen beleggingendirect gerelateerd 	of in &gt;50% kinderarbeid of slavernij</a:t>
            </a:r>
          </a:p>
          <a:p>
            <a:pPr lvl="1">
              <a:buNone/>
            </a:pPr>
            <a:r>
              <a:rPr lang="nl-NL" sz="2800" dirty="0" smtClean="0">
                <a:solidFill>
                  <a:schemeClr val="accent1"/>
                </a:solidFill>
              </a:rPr>
              <a:t>- mag 2%.punt dg kosten</a:t>
            </a:r>
          </a:p>
          <a:p>
            <a:pPr lvl="1">
              <a:buFontTx/>
              <a:buChar char="-"/>
            </a:pPr>
            <a:r>
              <a:rPr lang="nl-NL" sz="2800" dirty="0" smtClean="0">
                <a:solidFill>
                  <a:schemeClr val="accent1"/>
                </a:solidFill>
              </a:rPr>
              <a:t>deelnemer draagt max. EUR 5 bij</a:t>
            </a:r>
          </a:p>
          <a:p>
            <a:endParaRPr lang="nl-NL" dirty="0" smtClean="0"/>
          </a:p>
          <a:p>
            <a:r>
              <a:rPr lang="nl-NL" dirty="0" smtClean="0"/>
              <a:t>Discussie</a:t>
            </a:r>
          </a:p>
          <a:p>
            <a:r>
              <a:rPr lang="nl-NL" dirty="0" smtClean="0"/>
              <a:t>Overwegingen bestuur </a:t>
            </a:r>
          </a:p>
          <a:p>
            <a:endParaRPr lang="nl-NL" dirty="0"/>
          </a:p>
        </p:txBody>
      </p:sp>
      <p:sp>
        <p:nvSpPr>
          <p:cNvPr id="4" name="Footer Placeholder 3"/>
          <p:cNvSpPr>
            <a:spLocks noGrp="1"/>
          </p:cNvSpPr>
          <p:nvPr>
            <p:ph type="ftr" sz="quarter" idx="10"/>
          </p:nvPr>
        </p:nvSpPr>
        <p:spPr/>
        <p:txBody>
          <a:bodyPr/>
          <a:lstStyle/>
          <a:p>
            <a:pPr>
              <a:defRPr/>
            </a:pPr>
            <a:r>
              <a:rPr lang="nl-NL" dirty="0" smtClean="0"/>
              <a:t>	 	 </a:t>
            </a:r>
            <a:endParaRPr lang="nl-NL" dirty="0"/>
          </a:p>
        </p:txBody>
      </p:sp>
      <p:sp>
        <p:nvSpPr>
          <p:cNvPr id="5" name="Slide Number Placeholder 4"/>
          <p:cNvSpPr>
            <a:spLocks noGrp="1"/>
          </p:cNvSpPr>
          <p:nvPr>
            <p:ph type="sldNum" sz="quarter" idx="11"/>
          </p:nvPr>
        </p:nvSpPr>
        <p:spPr/>
        <p:txBody>
          <a:bodyPr/>
          <a:lstStyle/>
          <a:p>
            <a:fld id="{0B2A6512-AAC2-3F4B-B9F4-8225268C6CDA}" type="slidenum">
              <a:rPr lang="nl-NL" smtClean="0"/>
              <a:pPr/>
              <a:t>12</a:t>
            </a:fld>
            <a:endParaRPr lang="nl-N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el 21"/>
          <p:cNvSpPr>
            <a:spLocks noGrp="1"/>
          </p:cNvSpPr>
          <p:nvPr>
            <p:ph type="title"/>
          </p:nvPr>
        </p:nvSpPr>
        <p:spPr/>
        <p:txBody>
          <a:bodyPr/>
          <a:lstStyle/>
          <a:p>
            <a:r>
              <a:rPr lang="nl-NL" dirty="0" smtClean="0"/>
              <a:t>Agenda</a:t>
            </a:r>
            <a:endParaRPr lang="nl-NL" dirty="0"/>
          </a:p>
        </p:txBody>
      </p:sp>
      <p:sp>
        <p:nvSpPr>
          <p:cNvPr id="23" name="Tijdelijke aanduiding voor inhoud 22"/>
          <p:cNvSpPr>
            <a:spLocks noGrp="1"/>
          </p:cNvSpPr>
          <p:nvPr>
            <p:ph idx="1"/>
          </p:nvPr>
        </p:nvSpPr>
        <p:spPr/>
        <p:txBody>
          <a:bodyPr/>
          <a:lstStyle/>
          <a:p>
            <a:endParaRPr lang="nl-NL" dirty="0" smtClean="0"/>
          </a:p>
          <a:p>
            <a:endParaRPr lang="nl-NL" dirty="0" smtClean="0"/>
          </a:p>
          <a:p>
            <a:endParaRPr lang="nl-NL" dirty="0" smtClean="0"/>
          </a:p>
          <a:p>
            <a:r>
              <a:rPr lang="nl-NL" dirty="0" smtClean="0"/>
              <a:t>Welkom en kerncijfers - Petra</a:t>
            </a:r>
          </a:p>
          <a:p>
            <a:r>
              <a:rPr lang="nl-NL" dirty="0" smtClean="0"/>
              <a:t>Financiering en toeslagenbeleid - Petra</a:t>
            </a:r>
          </a:p>
          <a:p>
            <a:r>
              <a:rPr lang="nl-NL" dirty="0" err="1" smtClean="0"/>
              <a:t>Governance</a:t>
            </a:r>
            <a:r>
              <a:rPr lang="nl-NL" dirty="0" smtClean="0"/>
              <a:t> - Erik</a:t>
            </a:r>
          </a:p>
          <a:p>
            <a:r>
              <a:rPr lang="nl-NL" dirty="0" smtClean="0"/>
              <a:t>Onderzoek risicohouding - Jos</a:t>
            </a:r>
          </a:p>
          <a:p>
            <a:r>
              <a:rPr lang="nl-NL" dirty="0" smtClean="0"/>
              <a:t>Verantwoord beleggen - Peter</a:t>
            </a:r>
          </a:p>
          <a:p>
            <a:endParaRPr lang="nl-NL" dirty="0"/>
          </a:p>
        </p:txBody>
      </p:sp>
      <p:sp>
        <p:nvSpPr>
          <p:cNvPr id="4" name="Tijdelijke aanduiding voor voettekst 3"/>
          <p:cNvSpPr>
            <a:spLocks noGrp="1"/>
          </p:cNvSpPr>
          <p:nvPr>
            <p:ph type="ftr" sz="quarter" idx="10"/>
          </p:nvPr>
        </p:nvSpPr>
        <p:spPr/>
        <p:txBody>
          <a:bodyPr/>
          <a:lstStyle/>
          <a:p>
            <a:pPr>
              <a:defRPr/>
            </a:pPr>
            <a:r>
              <a:rPr lang="nl-NL" dirty="0" smtClean="0"/>
              <a:t>	 </a:t>
            </a:r>
            <a:endParaRPr lang="nl-NL" dirty="0"/>
          </a:p>
        </p:txBody>
      </p:sp>
      <p:sp>
        <p:nvSpPr>
          <p:cNvPr id="5" name="Tijdelijke aanduiding voor dianummer 4"/>
          <p:cNvSpPr>
            <a:spLocks noGrp="1"/>
          </p:cNvSpPr>
          <p:nvPr>
            <p:ph type="sldNum" sz="quarter" idx="11"/>
          </p:nvPr>
        </p:nvSpPr>
        <p:spPr/>
        <p:txBody>
          <a:bodyPr/>
          <a:lstStyle/>
          <a:p>
            <a:fld id="{13198526-4E61-9846-A92F-33D690E7230C}" type="slidenum">
              <a:rPr lang="nl-NL" smtClean="0"/>
              <a:pPr/>
              <a:t>2</a:t>
            </a:fld>
            <a:endParaRPr lang="nl-NL"/>
          </a:p>
        </p:txBody>
      </p:sp>
    </p:spTree>
    <p:extLst>
      <p:ext uri="{BB962C8B-B14F-4D97-AF65-F5344CB8AC3E}">
        <p14:creationId xmlns="" xmlns:p14="http://schemas.microsoft.com/office/powerpoint/2010/main" val="90596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Kerncijfers</a:t>
            </a:r>
            <a:endParaRPr lang="nl-NL" dirty="0"/>
          </a:p>
        </p:txBody>
      </p:sp>
      <p:sp>
        <p:nvSpPr>
          <p:cNvPr id="3" name="Content Placeholder 2"/>
          <p:cNvSpPr>
            <a:spLocks noGrp="1"/>
          </p:cNvSpPr>
          <p:nvPr>
            <p:ph idx="1"/>
          </p:nvPr>
        </p:nvSpPr>
        <p:spPr/>
        <p:txBody>
          <a:bodyPr/>
          <a:lstStyle/>
          <a:p>
            <a:endParaRPr lang="nl-NL" dirty="0" smtClean="0"/>
          </a:p>
          <a:p>
            <a:endParaRPr lang="nl-NL" dirty="0" smtClean="0"/>
          </a:p>
          <a:p>
            <a:endParaRPr lang="nl-NL" dirty="0" smtClean="0"/>
          </a:p>
          <a:p>
            <a:r>
              <a:rPr lang="nl-NL" dirty="0" smtClean="0"/>
              <a:t>Dekkingsgraad ultimo november: 128,8%</a:t>
            </a:r>
          </a:p>
          <a:p>
            <a:r>
              <a:rPr lang="nl-NL" dirty="0" smtClean="0"/>
              <a:t>Belegd vermogen ultimo november: </a:t>
            </a:r>
          </a:p>
          <a:p>
            <a:pPr>
              <a:buNone/>
            </a:pPr>
            <a:r>
              <a:rPr lang="nl-NL" dirty="0" smtClean="0"/>
              <a:t>	ca. EUR 43 </a:t>
            </a:r>
            <a:r>
              <a:rPr lang="nl-NL" dirty="0" err="1" smtClean="0"/>
              <a:t>mio</a:t>
            </a:r>
            <a:endParaRPr lang="nl-NL" dirty="0" smtClean="0"/>
          </a:p>
          <a:p>
            <a:r>
              <a:rPr lang="nl-NL" dirty="0" smtClean="0"/>
              <a:t>Verplicht vereist vermogen: 123,0% </a:t>
            </a:r>
          </a:p>
          <a:p>
            <a:pPr>
              <a:buNone/>
            </a:pPr>
            <a:r>
              <a:rPr lang="nl-NL" dirty="0" smtClean="0"/>
              <a:t>	geen reservetekort</a:t>
            </a:r>
          </a:p>
          <a:p>
            <a:endParaRPr lang="nl-NL" dirty="0" smtClean="0"/>
          </a:p>
          <a:p>
            <a:endParaRPr lang="nl-NL" dirty="0" smtClean="0"/>
          </a:p>
          <a:p>
            <a:endParaRPr lang="nl-NL" dirty="0"/>
          </a:p>
        </p:txBody>
      </p:sp>
      <p:sp>
        <p:nvSpPr>
          <p:cNvPr id="4" name="Footer Placeholder 3"/>
          <p:cNvSpPr>
            <a:spLocks noGrp="1"/>
          </p:cNvSpPr>
          <p:nvPr>
            <p:ph type="ftr" sz="quarter" idx="10"/>
          </p:nvPr>
        </p:nvSpPr>
        <p:spPr/>
        <p:txBody>
          <a:bodyPr/>
          <a:lstStyle/>
          <a:p>
            <a:pPr>
              <a:defRPr/>
            </a:pPr>
            <a:r>
              <a:rPr lang="nl-NL" dirty="0" smtClean="0"/>
              <a:t>	 </a:t>
            </a:r>
            <a:endParaRPr lang="nl-NL" dirty="0"/>
          </a:p>
        </p:txBody>
      </p:sp>
      <p:sp>
        <p:nvSpPr>
          <p:cNvPr id="5" name="Slide Number Placeholder 4"/>
          <p:cNvSpPr>
            <a:spLocks noGrp="1"/>
          </p:cNvSpPr>
          <p:nvPr>
            <p:ph type="sldNum" sz="quarter" idx="11"/>
          </p:nvPr>
        </p:nvSpPr>
        <p:spPr/>
        <p:txBody>
          <a:bodyPr/>
          <a:lstStyle/>
          <a:p>
            <a:fld id="{0B2A6512-AAC2-3F4B-B9F4-8225268C6CDA}" type="slidenum">
              <a:rPr lang="nl-NL" smtClean="0"/>
              <a:pPr/>
              <a:t>3</a:t>
            </a:fld>
            <a:endParaRPr lang="nl-N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Financiering en toeslagenbeleid</a:t>
            </a:r>
            <a:endParaRPr lang="nl-NL" dirty="0"/>
          </a:p>
        </p:txBody>
      </p:sp>
      <p:sp>
        <p:nvSpPr>
          <p:cNvPr id="3" name="Content Placeholder 2"/>
          <p:cNvSpPr>
            <a:spLocks noGrp="1"/>
          </p:cNvSpPr>
          <p:nvPr>
            <p:ph idx="1"/>
          </p:nvPr>
        </p:nvSpPr>
        <p:spPr/>
        <p:txBody>
          <a:bodyPr/>
          <a:lstStyle/>
          <a:p>
            <a:r>
              <a:rPr lang="nl-NL" dirty="0" smtClean="0"/>
              <a:t>Toeslagenstaffel</a:t>
            </a:r>
          </a:p>
          <a:p>
            <a:r>
              <a:rPr lang="nl-NL" dirty="0" smtClean="0"/>
              <a:t>Uitkomst </a:t>
            </a:r>
            <a:r>
              <a:rPr lang="nl-NL" dirty="0" err="1" smtClean="0"/>
              <a:t>CAO-overleg</a:t>
            </a:r>
            <a:endParaRPr lang="nl-NL" dirty="0" smtClean="0"/>
          </a:p>
          <a:p>
            <a:r>
              <a:rPr lang="nl-NL" dirty="0" smtClean="0"/>
              <a:t>Pensioenregeling 2014</a:t>
            </a:r>
          </a:p>
          <a:p>
            <a:r>
              <a:rPr lang="nl-NL" dirty="0" smtClean="0"/>
              <a:t>Nieuw FTK</a:t>
            </a:r>
            <a:endParaRPr lang="nl-NL" dirty="0"/>
          </a:p>
        </p:txBody>
      </p:sp>
      <p:sp>
        <p:nvSpPr>
          <p:cNvPr id="4" name="Footer Placeholder 3"/>
          <p:cNvSpPr>
            <a:spLocks noGrp="1"/>
          </p:cNvSpPr>
          <p:nvPr>
            <p:ph type="ftr" sz="quarter" idx="10"/>
          </p:nvPr>
        </p:nvSpPr>
        <p:spPr/>
        <p:txBody>
          <a:bodyPr/>
          <a:lstStyle/>
          <a:p>
            <a:pPr>
              <a:defRPr/>
            </a:pPr>
            <a:r>
              <a:rPr lang="nl-NL" dirty="0" smtClean="0"/>
              <a:t>	 	 </a:t>
            </a:r>
            <a:endParaRPr lang="nl-NL" dirty="0"/>
          </a:p>
        </p:txBody>
      </p:sp>
      <p:sp>
        <p:nvSpPr>
          <p:cNvPr id="5" name="Slide Number Placeholder 4"/>
          <p:cNvSpPr>
            <a:spLocks noGrp="1"/>
          </p:cNvSpPr>
          <p:nvPr>
            <p:ph type="sldNum" sz="quarter" idx="11"/>
          </p:nvPr>
        </p:nvSpPr>
        <p:spPr/>
        <p:txBody>
          <a:bodyPr/>
          <a:lstStyle/>
          <a:p>
            <a:fld id="{0B2A6512-AAC2-3F4B-B9F4-8225268C6CDA}" type="slidenum">
              <a:rPr lang="nl-NL" smtClean="0"/>
              <a:pPr/>
              <a:t>4</a:t>
            </a:fld>
            <a:endParaRPr lang="nl-N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519039" y="194221"/>
            <a:ext cx="8340328" cy="770979"/>
          </a:xfrm>
        </p:spPr>
        <p:txBody>
          <a:bodyPr/>
          <a:lstStyle/>
          <a:p>
            <a:r>
              <a:rPr lang="nl-NL" dirty="0" smtClean="0"/>
              <a:t>   Financiering en </a:t>
            </a:r>
            <a:r>
              <a:rPr lang="nl-NL" dirty="0" err="1" smtClean="0"/>
              <a:t>Toeslagensbeleid</a:t>
            </a:r>
            <a:r>
              <a:rPr lang="nl-NL" dirty="0" smtClean="0"/>
              <a:t>:</a:t>
            </a:r>
            <a:br>
              <a:rPr lang="nl-NL" dirty="0" smtClean="0"/>
            </a:br>
            <a:r>
              <a:rPr lang="nl-NL" sz="1800" dirty="0" smtClean="0"/>
              <a:t>Ambitietoeslag: looninflatie voor </a:t>
            </a:r>
            <a:r>
              <a:rPr lang="nl-NL" sz="1800" dirty="0" err="1" smtClean="0"/>
              <a:t>actieven</a:t>
            </a:r>
            <a:r>
              <a:rPr lang="nl-NL" sz="1800" dirty="0" smtClean="0"/>
              <a:t>, prijsinflatie niet </a:t>
            </a:r>
            <a:r>
              <a:rPr lang="nl-NL" sz="1800" dirty="0" err="1" smtClean="0"/>
              <a:t>actieven</a:t>
            </a:r>
            <a:r>
              <a:rPr lang="nl-NL" sz="1800" dirty="0" smtClean="0"/>
              <a:t> </a:t>
            </a:r>
            <a:r>
              <a:rPr lang="nl-NL" dirty="0" smtClean="0"/>
              <a:t/>
            </a:r>
            <a:br>
              <a:rPr lang="nl-NL" dirty="0" smtClean="0"/>
            </a:br>
            <a:r>
              <a:rPr lang="nl-NL" sz="1600" dirty="0" smtClean="0"/>
              <a:t/>
            </a:r>
            <a:br>
              <a:rPr lang="nl-NL" sz="1600" dirty="0" smtClean="0"/>
            </a:br>
            <a:r>
              <a:rPr lang="nl-NL" dirty="0" smtClean="0"/>
              <a:t> </a:t>
            </a:r>
            <a:r>
              <a:rPr lang="nl-NL" b="1" dirty="0" smtClean="0"/>
              <a:t/>
            </a:r>
            <a:br>
              <a:rPr lang="nl-NL" b="1" dirty="0" smtClean="0"/>
            </a:br>
            <a:endParaRPr lang="nl-NL" dirty="0" smtClean="0"/>
          </a:p>
        </p:txBody>
      </p:sp>
      <p:sp>
        <p:nvSpPr>
          <p:cNvPr id="15369" name="AutoShape 8"/>
          <p:cNvSpPr>
            <a:spLocks/>
          </p:cNvSpPr>
          <p:nvPr/>
        </p:nvSpPr>
        <p:spPr bwMode="auto">
          <a:xfrm>
            <a:off x="3042791" y="1434803"/>
            <a:ext cx="3058418" cy="1294806"/>
          </a:xfrm>
          <a:prstGeom prst="roundRect">
            <a:avLst>
              <a:gd name="adj" fmla="val 11241"/>
            </a:avLst>
          </a:prstGeom>
          <a:solidFill>
            <a:srgbClr val="92D050"/>
          </a:solidFill>
          <a:ln w="12700">
            <a:noFill/>
            <a:miter lim="0"/>
            <a:headEnd/>
            <a:tailEnd/>
          </a:ln>
        </p:spPr>
        <p:txBody>
          <a:bodyPr lIns="0" tIns="0" rIns="0" bIns="0" anchor="ctr"/>
          <a:lstStyle/>
          <a:p>
            <a:pPr marL="342900" indent="-342900"/>
            <a:r>
              <a:rPr lang="nl-NL" dirty="0" smtClean="0"/>
              <a:t>Volledige</a:t>
            </a:r>
          </a:p>
        </p:txBody>
      </p:sp>
      <p:sp>
        <p:nvSpPr>
          <p:cNvPr id="15370" name="AutoShape 9"/>
          <p:cNvSpPr>
            <a:spLocks/>
          </p:cNvSpPr>
          <p:nvPr/>
        </p:nvSpPr>
        <p:spPr bwMode="auto">
          <a:xfrm>
            <a:off x="3042791" y="3274319"/>
            <a:ext cx="3058418" cy="1192113"/>
          </a:xfrm>
          <a:prstGeom prst="roundRect">
            <a:avLst>
              <a:gd name="adj" fmla="val 11241"/>
            </a:avLst>
          </a:prstGeom>
          <a:solidFill>
            <a:srgbClr val="FF0000"/>
          </a:solidFill>
          <a:ln w="12700">
            <a:noFill/>
            <a:miter lim="0"/>
            <a:headEnd/>
            <a:tailEnd/>
          </a:ln>
        </p:spPr>
        <p:txBody>
          <a:bodyPr lIns="0" tIns="0" rIns="0" bIns="0" anchor="ctr"/>
          <a:lstStyle/>
          <a:p>
            <a:pPr marL="342900" lvl="1" indent="-342900"/>
            <a:r>
              <a:rPr lang="nl-NL" dirty="0" smtClean="0"/>
              <a:t>Geen </a:t>
            </a:r>
            <a:endParaRPr lang="nl-NL" sz="1200" dirty="0" smtClean="0"/>
          </a:p>
          <a:p>
            <a:endParaRPr lang="nl-NL" sz="2100" dirty="0"/>
          </a:p>
        </p:txBody>
      </p:sp>
      <p:sp>
        <p:nvSpPr>
          <p:cNvPr id="15" name="TextBox 14"/>
          <p:cNvSpPr txBox="1"/>
          <p:nvPr/>
        </p:nvSpPr>
        <p:spPr>
          <a:xfrm>
            <a:off x="519039" y="4660900"/>
            <a:ext cx="8116961" cy="1815882"/>
          </a:xfrm>
          <a:prstGeom prst="rect">
            <a:avLst/>
          </a:prstGeom>
          <a:noFill/>
        </p:spPr>
        <p:txBody>
          <a:bodyPr wrap="square" rtlCol="0">
            <a:spAutoFit/>
          </a:bodyPr>
          <a:lstStyle/>
          <a:p>
            <a:pPr marL="0" lvl="1"/>
            <a:r>
              <a:rPr lang="nl-NL" sz="1600" dirty="0" smtClean="0"/>
              <a:t>Toekomstbestendig indexeren : zodanig indexeren dat naar verwachting de indexatie ook naar toekomst toe kan worden waargemaakt.  Daarbij wordt rekening gehouden met verwacht rendement op de portefeuille en verwachte inflatie.  Niveau grens eind 2013: 77%</a:t>
            </a:r>
            <a:endParaRPr lang="nl-NL" sz="1600" b="1" dirty="0" smtClean="0">
              <a:solidFill>
                <a:srgbClr val="C00000"/>
              </a:solidFill>
            </a:endParaRPr>
          </a:p>
          <a:p>
            <a:pPr marL="0" lvl="1"/>
            <a:endParaRPr lang="nl-NL" sz="1600" dirty="0" smtClean="0"/>
          </a:p>
          <a:p>
            <a:pPr marL="0" lvl="1"/>
            <a:r>
              <a:rPr lang="nl-NL" sz="1600" dirty="0" smtClean="0"/>
              <a:t>Rekening houdend met rendementen die voldoen aan wettelijke eisen. (Wettelijke parameterset).  Heroverweging grens minimaal 1x per 3 jaar.</a:t>
            </a:r>
            <a:endParaRPr lang="en-US" sz="1600" b="1" dirty="0" smtClean="0">
              <a:solidFill>
                <a:schemeClr val="accent6"/>
              </a:solidFill>
            </a:endParaRPr>
          </a:p>
        </p:txBody>
      </p:sp>
      <p:sp>
        <p:nvSpPr>
          <p:cNvPr id="14" name="AutoShape 10"/>
          <p:cNvSpPr>
            <a:spLocks/>
          </p:cNvSpPr>
          <p:nvPr/>
        </p:nvSpPr>
        <p:spPr bwMode="auto">
          <a:xfrm>
            <a:off x="3042791" y="2705100"/>
            <a:ext cx="3058418" cy="569219"/>
          </a:xfrm>
          <a:prstGeom prst="roundRect">
            <a:avLst>
              <a:gd name="adj" fmla="val 11241"/>
            </a:avLst>
          </a:prstGeom>
          <a:solidFill>
            <a:srgbClr val="FFC000"/>
          </a:solidFill>
          <a:ln w="12700">
            <a:noFill/>
            <a:miter lim="0"/>
            <a:headEnd/>
            <a:tailEnd/>
          </a:ln>
        </p:spPr>
        <p:txBody>
          <a:bodyPr lIns="0" tIns="0" rIns="0" bIns="0" anchor="ctr"/>
          <a:lstStyle/>
          <a:p>
            <a:pPr lvl="1"/>
            <a:endParaRPr lang="nl-NL" dirty="0" smtClean="0"/>
          </a:p>
          <a:p>
            <a:pPr marL="342900" lvl="1" indent="-342900" algn="ctr"/>
            <a:r>
              <a:rPr lang="nl-NL" dirty="0" smtClean="0"/>
              <a:t>Gedeeltelijk</a:t>
            </a:r>
            <a:endParaRPr lang="nl-NL" sz="1200" dirty="0" smtClean="0"/>
          </a:p>
          <a:p>
            <a:endParaRPr lang="nl-NL" sz="2100" dirty="0"/>
          </a:p>
        </p:txBody>
      </p:sp>
      <p:sp>
        <p:nvSpPr>
          <p:cNvPr id="19" name="Rounded Rectangle 18"/>
          <p:cNvSpPr/>
          <p:nvPr/>
        </p:nvSpPr>
        <p:spPr>
          <a:xfrm>
            <a:off x="6085582" y="2519807"/>
            <a:ext cx="2997200" cy="185293"/>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1400" b="1" dirty="0" smtClean="0">
                <a:solidFill>
                  <a:schemeClr val="tx1"/>
                </a:solidFill>
                <a:latin typeface="+mj-lt"/>
              </a:rPr>
              <a:t>Reële dekkingsgraad: 77% </a:t>
            </a:r>
            <a:endParaRPr lang="en-US" sz="1400" b="1" dirty="0" smtClean="0">
              <a:ln w="12700">
                <a:solidFill>
                  <a:schemeClr val="tx2">
                    <a:satMod val="155000"/>
                  </a:schemeClr>
                </a:solidFill>
                <a:prstDash val="solid"/>
              </a:ln>
              <a:solidFill>
                <a:schemeClr val="tx2"/>
              </a:solidFill>
              <a:effectLst>
                <a:outerShdw blurRad="38100" dist="38100" dir="2700000" algn="tl">
                  <a:srgbClr val="000000">
                    <a:alpha val="43137"/>
                  </a:srgbClr>
                </a:outerShdw>
              </a:effectLst>
              <a:latin typeface="+mj-lt"/>
            </a:endParaRPr>
          </a:p>
        </p:txBody>
      </p:sp>
      <p:sp>
        <p:nvSpPr>
          <p:cNvPr id="20" name="Rounded Rectangle 19"/>
          <p:cNvSpPr/>
          <p:nvPr/>
        </p:nvSpPr>
        <p:spPr>
          <a:xfrm>
            <a:off x="6085582" y="2998775"/>
            <a:ext cx="3058418" cy="417525"/>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400" b="1" dirty="0" smtClean="0">
              <a:solidFill>
                <a:schemeClr val="tx1"/>
              </a:solidFill>
              <a:latin typeface="+mj-lt"/>
            </a:endParaRPr>
          </a:p>
          <a:p>
            <a:pPr algn="ctr"/>
            <a:r>
              <a:rPr lang="nl-NL" sz="1400" b="1" dirty="0" smtClean="0">
                <a:solidFill>
                  <a:schemeClr val="tx1"/>
                </a:solidFill>
                <a:latin typeface="+mj-lt"/>
              </a:rPr>
              <a:t>    Nominale dekkingsgraad: 110% </a:t>
            </a:r>
          </a:p>
          <a:p>
            <a:pPr algn="ctr"/>
            <a:endParaRPr lang="en-US" sz="1400" b="1" dirty="0" err="1" smtClean="0">
              <a:solidFill>
                <a:schemeClr val="tx1"/>
              </a:solidFill>
              <a:latin typeface="+mj-lt"/>
            </a:endParaRPr>
          </a:p>
        </p:txBody>
      </p:sp>
      <p:sp>
        <p:nvSpPr>
          <p:cNvPr id="13" name="Up-Down Arrow 12"/>
          <p:cNvSpPr/>
          <p:nvPr/>
        </p:nvSpPr>
        <p:spPr>
          <a:xfrm>
            <a:off x="2336800" y="1434803"/>
            <a:ext cx="484632" cy="2995078"/>
          </a:xfrm>
          <a:prstGeom prst="upDownArrow">
            <a:avLst/>
          </a:prstGeom>
          <a:gradFill flip="none" rotWithShape="1">
            <a:gsLst>
              <a:gs pos="33000">
                <a:srgbClr val="92D050"/>
              </a:gs>
              <a:gs pos="66000">
                <a:srgbClr val="FFC000"/>
              </a:gs>
              <a:gs pos="100000">
                <a:srgbClr val="FF0000"/>
              </a:gs>
              <a:gs pos="100000">
                <a:srgbClr val="FF0000"/>
              </a:gs>
              <a:gs pos="100000">
                <a:schemeClr val="accent1">
                  <a:tint val="50000"/>
                  <a:shade val="100000"/>
                  <a:satMod val="35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r"/>
            <a:r>
              <a:rPr lang="nl-NL" sz="1200" dirty="0" smtClean="0">
                <a:solidFill>
                  <a:schemeClr val="tx1"/>
                </a:solidFill>
              </a:rPr>
              <a:t>Fondsvermogen</a:t>
            </a:r>
            <a:endParaRPr lang="en-US" sz="1200" dirty="0">
              <a:solidFill>
                <a:schemeClr val="tx1"/>
              </a:solidFill>
            </a:endParaRPr>
          </a:p>
        </p:txBody>
      </p:sp>
      <p:cxnSp>
        <p:nvCxnSpPr>
          <p:cNvPr id="17" name="Straight Arrow Connector 16"/>
          <p:cNvCxnSpPr/>
          <p:nvPr/>
        </p:nvCxnSpPr>
        <p:spPr>
          <a:xfrm>
            <a:off x="6101209" y="2705100"/>
            <a:ext cx="457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5994400" y="3274319"/>
            <a:ext cx="457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Slide Number Placeholder 4"/>
          <p:cNvSpPr txBox="1">
            <a:spLocks/>
          </p:cNvSpPr>
          <p:nvPr/>
        </p:nvSpPr>
        <p:spPr>
          <a:xfrm>
            <a:off x="863600" y="6477000"/>
            <a:ext cx="706437" cy="381000"/>
          </a:xfrm>
          <a:prstGeom prst="rect">
            <a:avLst/>
          </a:prstGeom>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0B2A6512-AAC2-3F4B-B9F4-8225268C6CDA}" type="slidenum">
              <a:rPr kumimoji="0" lang="nl-NL" sz="1800" b="0" i="0" u="none" strike="noStrike" kern="1200" cap="none" spc="0" normalizeH="0" baseline="0" noProof="0" smtClean="0">
                <a:ln>
                  <a:noFill/>
                </a:ln>
                <a:solidFill>
                  <a:schemeClr val="tx1"/>
                </a:solidFill>
                <a:effectLst/>
                <a:uLnTx/>
                <a:uFillTx/>
                <a:latin typeface="Arial" charset="0"/>
                <a:ea typeface="ＭＳ Ｐゴシック" charset="0"/>
                <a:cs typeface="ＭＳ Ｐゴシック" charset="0"/>
              </a:rPr>
              <a:pPr marL="0" marR="0" lvl="0" indent="0" algn="l" defTabSz="457200" rtl="0" eaLnBrk="1" fontAlgn="base" latinLnBrk="0" hangingPunct="1">
                <a:lnSpc>
                  <a:spcPct val="100000"/>
                </a:lnSpc>
                <a:spcBef>
                  <a:spcPct val="0"/>
                </a:spcBef>
                <a:spcAft>
                  <a:spcPct val="0"/>
                </a:spcAft>
                <a:buClrTx/>
                <a:buSzTx/>
                <a:buFontTx/>
                <a:buNone/>
                <a:tabLst/>
                <a:defRPr/>
              </a:pPr>
              <a:t>5</a:t>
            </a:fld>
            <a:endParaRPr kumimoji="0" lang="nl-NL" sz="1800" b="0" i="0" u="none" strike="noStrike" kern="1200" cap="none" spc="0" normalizeH="0" baseline="0" noProof="0" dirty="0">
              <a:ln>
                <a:noFill/>
              </a:ln>
              <a:solidFill>
                <a:schemeClr val="tx1"/>
              </a:solidFill>
              <a:effectLst/>
              <a:uLnTx/>
              <a:uFillTx/>
              <a:latin typeface="Arial" charset="0"/>
              <a:ea typeface="ＭＳ Ｐゴシック" charset="0"/>
              <a:cs typeface="ＭＳ Ｐゴシック" charset="0"/>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Financiering en toeslagenbeleid</a:t>
            </a:r>
            <a:endParaRPr lang="nl-NL" dirty="0"/>
          </a:p>
        </p:txBody>
      </p:sp>
      <p:sp>
        <p:nvSpPr>
          <p:cNvPr id="3" name="Content Placeholder 2"/>
          <p:cNvSpPr>
            <a:spLocks noGrp="1"/>
          </p:cNvSpPr>
          <p:nvPr>
            <p:ph idx="1"/>
          </p:nvPr>
        </p:nvSpPr>
        <p:spPr/>
        <p:txBody>
          <a:bodyPr/>
          <a:lstStyle/>
          <a:p>
            <a:pPr>
              <a:buNone/>
            </a:pPr>
            <a:r>
              <a:rPr lang="nl-NL" dirty="0" smtClean="0"/>
              <a:t>Uitkomst </a:t>
            </a:r>
            <a:r>
              <a:rPr lang="nl-NL" dirty="0" err="1" smtClean="0"/>
              <a:t>CAO-overleg</a:t>
            </a:r>
            <a:endParaRPr lang="nl-NL" dirty="0" smtClean="0"/>
          </a:p>
          <a:p>
            <a:pPr>
              <a:buNone/>
            </a:pPr>
            <a:endParaRPr lang="nl-NL" dirty="0" smtClean="0"/>
          </a:p>
          <a:p>
            <a:r>
              <a:rPr lang="nl-NL" dirty="0" smtClean="0"/>
              <a:t>Overeenstemming over:</a:t>
            </a:r>
          </a:p>
          <a:p>
            <a:pPr lvl="1"/>
            <a:r>
              <a:rPr lang="nl-NL" dirty="0" smtClean="0"/>
              <a:t>Aanpassing pensioenleeftijd: 67 jaar (was 65)</a:t>
            </a:r>
          </a:p>
          <a:p>
            <a:pPr lvl="1"/>
            <a:r>
              <a:rPr lang="nl-NL" dirty="0" smtClean="0"/>
              <a:t>Opbouwpercentage: 2,15% (was 2,25%)</a:t>
            </a:r>
          </a:p>
          <a:p>
            <a:pPr lvl="1"/>
            <a:r>
              <a:rPr lang="nl-NL" dirty="0" err="1" smtClean="0"/>
              <a:t>Premiecap</a:t>
            </a:r>
            <a:r>
              <a:rPr lang="nl-NL" dirty="0" smtClean="0"/>
              <a:t>: 40%  (huidig niveau ca. 26%, exclusief herstelpremie)</a:t>
            </a:r>
          </a:p>
          <a:p>
            <a:pPr lvl="1"/>
            <a:r>
              <a:rPr lang="nl-NL" dirty="0" smtClean="0"/>
              <a:t>Ingang 1 januari 2014</a:t>
            </a:r>
          </a:p>
          <a:p>
            <a:endParaRPr lang="nl-NL" dirty="0" smtClean="0"/>
          </a:p>
          <a:p>
            <a:r>
              <a:rPr lang="nl-NL" dirty="0" smtClean="0"/>
              <a:t>Nadere afspraken integraal onderdeel van totale pakket arbeidsvoorwaarden</a:t>
            </a:r>
          </a:p>
        </p:txBody>
      </p:sp>
      <p:sp>
        <p:nvSpPr>
          <p:cNvPr id="4" name="Footer Placeholder 3"/>
          <p:cNvSpPr>
            <a:spLocks noGrp="1"/>
          </p:cNvSpPr>
          <p:nvPr>
            <p:ph type="ftr" sz="quarter" idx="10"/>
          </p:nvPr>
        </p:nvSpPr>
        <p:spPr/>
        <p:txBody>
          <a:bodyPr/>
          <a:lstStyle/>
          <a:p>
            <a:pPr>
              <a:defRPr/>
            </a:pPr>
            <a:r>
              <a:rPr lang="nl-NL" dirty="0" smtClean="0"/>
              <a:t>	 	 </a:t>
            </a:r>
            <a:endParaRPr lang="nl-NL" dirty="0"/>
          </a:p>
        </p:txBody>
      </p:sp>
      <p:sp>
        <p:nvSpPr>
          <p:cNvPr id="5" name="Slide Number Placeholder 4"/>
          <p:cNvSpPr>
            <a:spLocks noGrp="1"/>
          </p:cNvSpPr>
          <p:nvPr>
            <p:ph type="sldNum" sz="quarter" idx="11"/>
          </p:nvPr>
        </p:nvSpPr>
        <p:spPr/>
        <p:txBody>
          <a:bodyPr/>
          <a:lstStyle/>
          <a:p>
            <a:fld id="{0B2A6512-AAC2-3F4B-B9F4-8225268C6CDA}" type="slidenum">
              <a:rPr lang="nl-NL" smtClean="0"/>
              <a:pPr/>
              <a:t>6</a:t>
            </a:fld>
            <a:endParaRPr lang="nl-N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Toeslagverlening</a:t>
            </a:r>
            <a:endParaRPr lang="nl-NL" dirty="0"/>
          </a:p>
        </p:txBody>
      </p:sp>
      <p:sp>
        <p:nvSpPr>
          <p:cNvPr id="3" name="Content Placeholder 2"/>
          <p:cNvSpPr>
            <a:spLocks noGrp="1"/>
          </p:cNvSpPr>
          <p:nvPr>
            <p:ph idx="1"/>
          </p:nvPr>
        </p:nvSpPr>
        <p:spPr/>
        <p:txBody>
          <a:bodyPr/>
          <a:lstStyle/>
          <a:p>
            <a:r>
              <a:rPr lang="nl-NL" dirty="0" smtClean="0"/>
              <a:t>De mate van indexatie is 91,8%</a:t>
            </a:r>
          </a:p>
          <a:p>
            <a:endParaRPr lang="nl-NL" dirty="0" smtClean="0"/>
          </a:p>
          <a:p>
            <a:r>
              <a:rPr lang="nl-NL" dirty="0" smtClean="0"/>
              <a:t>Voor de </a:t>
            </a:r>
            <a:r>
              <a:rPr lang="nl-NL" dirty="0" err="1" smtClean="0"/>
              <a:t>inactieven</a:t>
            </a:r>
            <a:r>
              <a:rPr lang="nl-NL" dirty="0" smtClean="0"/>
              <a:t> en pensioengerechtigden op basis van prijsindex (0,9%) is 0,83%</a:t>
            </a:r>
          </a:p>
          <a:p>
            <a:endParaRPr lang="nl-NL" dirty="0" smtClean="0"/>
          </a:p>
          <a:p>
            <a:r>
              <a:rPr lang="nl-NL" dirty="0" smtClean="0"/>
              <a:t>Voor </a:t>
            </a:r>
            <a:r>
              <a:rPr lang="nl-NL" dirty="0" err="1" smtClean="0"/>
              <a:t>actieven</a:t>
            </a:r>
            <a:r>
              <a:rPr lang="nl-NL" dirty="0" smtClean="0"/>
              <a:t> op basis van de loonontwikkeling. Omdat deze nog niet bekend is, zal de indexatie met terugwerkende kracht plaatsvinden.</a:t>
            </a:r>
          </a:p>
          <a:p>
            <a:endParaRPr lang="nl-NL" dirty="0"/>
          </a:p>
        </p:txBody>
      </p:sp>
      <p:sp>
        <p:nvSpPr>
          <p:cNvPr id="4" name="Footer Placeholder 3"/>
          <p:cNvSpPr>
            <a:spLocks noGrp="1"/>
          </p:cNvSpPr>
          <p:nvPr>
            <p:ph type="ftr" sz="quarter" idx="10"/>
          </p:nvPr>
        </p:nvSpPr>
        <p:spPr/>
        <p:txBody>
          <a:bodyPr/>
          <a:lstStyle/>
          <a:p>
            <a:pPr>
              <a:defRPr/>
            </a:pPr>
            <a:r>
              <a:rPr lang="nl-NL" dirty="0" smtClean="0"/>
              <a:t>	 	 </a:t>
            </a:r>
            <a:endParaRPr lang="nl-NL" dirty="0"/>
          </a:p>
        </p:txBody>
      </p:sp>
      <p:sp>
        <p:nvSpPr>
          <p:cNvPr id="5" name="Slide Number Placeholder 4"/>
          <p:cNvSpPr>
            <a:spLocks noGrp="1"/>
          </p:cNvSpPr>
          <p:nvPr>
            <p:ph type="sldNum" sz="quarter" idx="11"/>
          </p:nvPr>
        </p:nvSpPr>
        <p:spPr/>
        <p:txBody>
          <a:bodyPr/>
          <a:lstStyle/>
          <a:p>
            <a:fld id="{0B2A6512-AAC2-3F4B-B9F4-8225268C6CDA}" type="slidenum">
              <a:rPr lang="nl-NL" smtClean="0"/>
              <a:pPr/>
              <a:t>7</a:t>
            </a:fld>
            <a:endParaRPr lang="nl-N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Financiering en toeslagenbeleid</a:t>
            </a:r>
            <a:endParaRPr lang="nl-NL" dirty="0"/>
          </a:p>
        </p:txBody>
      </p:sp>
      <p:sp>
        <p:nvSpPr>
          <p:cNvPr id="3" name="Content Placeholder 2"/>
          <p:cNvSpPr>
            <a:spLocks noGrp="1"/>
          </p:cNvSpPr>
          <p:nvPr>
            <p:ph idx="1"/>
          </p:nvPr>
        </p:nvSpPr>
        <p:spPr/>
        <p:txBody>
          <a:bodyPr/>
          <a:lstStyle/>
          <a:p>
            <a:pPr>
              <a:buNone/>
            </a:pPr>
            <a:r>
              <a:rPr lang="nl-NL" dirty="0" smtClean="0"/>
              <a:t>Uitkomst </a:t>
            </a:r>
            <a:r>
              <a:rPr lang="nl-NL" dirty="0" err="1" smtClean="0"/>
              <a:t>CAO-overleg</a:t>
            </a:r>
            <a:endParaRPr lang="nl-NL" dirty="0" smtClean="0"/>
          </a:p>
          <a:p>
            <a:pPr>
              <a:buNone/>
            </a:pPr>
            <a:endParaRPr lang="nl-NL" dirty="0" smtClean="0"/>
          </a:p>
          <a:p>
            <a:r>
              <a:rPr lang="nl-NL" dirty="0" smtClean="0"/>
              <a:t>Overeenstemming over:</a:t>
            </a:r>
          </a:p>
          <a:p>
            <a:pPr lvl="1"/>
            <a:r>
              <a:rPr lang="nl-NL" dirty="0" smtClean="0"/>
              <a:t>Aanpassing pensioenleeftijd: 67 jaar (was 65)</a:t>
            </a:r>
          </a:p>
          <a:p>
            <a:pPr lvl="1"/>
            <a:r>
              <a:rPr lang="nl-NL" dirty="0" smtClean="0"/>
              <a:t>Opbouwpercentage: 2,15% (was 2,25%)</a:t>
            </a:r>
          </a:p>
          <a:p>
            <a:pPr lvl="1"/>
            <a:r>
              <a:rPr lang="nl-NL" dirty="0" err="1" smtClean="0"/>
              <a:t>Premiecap</a:t>
            </a:r>
            <a:r>
              <a:rPr lang="nl-NL" dirty="0" smtClean="0"/>
              <a:t>: 40%  (huidig niveau ca. 26%, exclusief herstelpremie)</a:t>
            </a:r>
          </a:p>
          <a:p>
            <a:pPr lvl="1"/>
            <a:r>
              <a:rPr lang="nl-NL" dirty="0" smtClean="0"/>
              <a:t>Ingang 1 januari 2014</a:t>
            </a:r>
          </a:p>
          <a:p>
            <a:endParaRPr lang="nl-NL" dirty="0" smtClean="0"/>
          </a:p>
          <a:p>
            <a:r>
              <a:rPr lang="nl-NL" dirty="0" smtClean="0"/>
              <a:t>Nadere afspraken integraal onderdeel van totale pakket arbeidsvoorwaarden</a:t>
            </a:r>
          </a:p>
        </p:txBody>
      </p:sp>
      <p:sp>
        <p:nvSpPr>
          <p:cNvPr id="4" name="Footer Placeholder 3"/>
          <p:cNvSpPr>
            <a:spLocks noGrp="1"/>
          </p:cNvSpPr>
          <p:nvPr>
            <p:ph type="ftr" sz="quarter" idx="10"/>
          </p:nvPr>
        </p:nvSpPr>
        <p:spPr/>
        <p:txBody>
          <a:bodyPr/>
          <a:lstStyle/>
          <a:p>
            <a:pPr>
              <a:defRPr/>
            </a:pPr>
            <a:r>
              <a:rPr lang="nl-NL" dirty="0" smtClean="0"/>
              <a:t>	 	 </a:t>
            </a:r>
            <a:endParaRPr lang="nl-NL" dirty="0"/>
          </a:p>
        </p:txBody>
      </p:sp>
      <p:sp>
        <p:nvSpPr>
          <p:cNvPr id="5" name="Slide Number Placeholder 4"/>
          <p:cNvSpPr>
            <a:spLocks noGrp="1"/>
          </p:cNvSpPr>
          <p:nvPr>
            <p:ph type="sldNum" sz="quarter" idx="11"/>
          </p:nvPr>
        </p:nvSpPr>
        <p:spPr/>
        <p:txBody>
          <a:bodyPr/>
          <a:lstStyle/>
          <a:p>
            <a:fld id="{0B2A6512-AAC2-3F4B-B9F4-8225268C6CDA}" type="slidenum">
              <a:rPr lang="nl-NL" smtClean="0"/>
              <a:pPr/>
              <a:t>8</a:t>
            </a:fld>
            <a:endParaRPr lang="nl-N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 y="812801"/>
            <a:ext cx="8437025" cy="622300"/>
          </a:xfrm>
        </p:spPr>
        <p:txBody>
          <a:bodyPr>
            <a:normAutofit/>
          </a:bodyPr>
          <a:lstStyle/>
          <a:p>
            <a:r>
              <a:rPr lang="nl-NL" dirty="0" smtClean="0"/>
              <a:t>Nieuw FTK: wettelijk financieel toezicht</a:t>
            </a:r>
            <a:endParaRPr lang="nl-NL" dirty="0"/>
          </a:p>
        </p:txBody>
      </p:sp>
      <p:sp>
        <p:nvSpPr>
          <p:cNvPr id="3" name="Content Placeholder 2"/>
          <p:cNvSpPr>
            <a:spLocks noGrp="1"/>
          </p:cNvSpPr>
          <p:nvPr>
            <p:ph idx="1"/>
          </p:nvPr>
        </p:nvSpPr>
        <p:spPr/>
        <p:txBody>
          <a:bodyPr/>
          <a:lstStyle/>
          <a:p>
            <a:r>
              <a:rPr lang="nl-NL" dirty="0" smtClean="0"/>
              <a:t>Huidig kader vanaf 2007</a:t>
            </a:r>
          </a:p>
          <a:p>
            <a:r>
              <a:rPr lang="nl-NL" dirty="0" smtClean="0"/>
              <a:t>Beoogd nieuw kader met ingang vanaf </a:t>
            </a:r>
          </a:p>
          <a:p>
            <a:pPr>
              <a:buNone/>
            </a:pPr>
            <a:r>
              <a:rPr lang="nl-NL" dirty="0" smtClean="0"/>
              <a:t>	1 januari 2015</a:t>
            </a:r>
          </a:p>
          <a:p>
            <a:r>
              <a:rPr lang="nl-NL" dirty="0" smtClean="0"/>
              <a:t>Vertraging in het traject, nog geen wetgeving bekend.</a:t>
            </a:r>
          </a:p>
          <a:p>
            <a:r>
              <a:rPr lang="nl-NL" dirty="0" smtClean="0"/>
              <a:t>Druk overleg achter de schermen</a:t>
            </a:r>
          </a:p>
          <a:p>
            <a:endParaRPr lang="nl-NL" dirty="0" smtClean="0"/>
          </a:p>
          <a:p>
            <a:pPr lvl="1">
              <a:buNone/>
            </a:pPr>
            <a:endParaRPr lang="nl-NL" dirty="0"/>
          </a:p>
        </p:txBody>
      </p:sp>
      <p:sp>
        <p:nvSpPr>
          <p:cNvPr id="4" name="Footer Placeholder 3"/>
          <p:cNvSpPr>
            <a:spLocks noGrp="1"/>
          </p:cNvSpPr>
          <p:nvPr>
            <p:ph type="ftr" sz="quarter" idx="10"/>
          </p:nvPr>
        </p:nvSpPr>
        <p:spPr/>
        <p:txBody>
          <a:bodyPr/>
          <a:lstStyle/>
          <a:p>
            <a:pPr>
              <a:defRPr/>
            </a:pPr>
            <a:r>
              <a:rPr lang="nl-NL" dirty="0" smtClean="0"/>
              <a:t>	 	 </a:t>
            </a:r>
            <a:endParaRPr lang="nl-NL" dirty="0"/>
          </a:p>
        </p:txBody>
      </p:sp>
      <p:sp>
        <p:nvSpPr>
          <p:cNvPr id="5" name="Slide Number Placeholder 4"/>
          <p:cNvSpPr>
            <a:spLocks noGrp="1"/>
          </p:cNvSpPr>
          <p:nvPr>
            <p:ph type="sldNum" sz="quarter" idx="11"/>
          </p:nvPr>
        </p:nvSpPr>
        <p:spPr/>
        <p:txBody>
          <a:bodyPr/>
          <a:lstStyle/>
          <a:p>
            <a:fld id="{0B2A6512-AAC2-3F4B-B9F4-8225268C6CDA}" type="slidenum">
              <a:rPr lang="nl-NL" smtClean="0"/>
              <a:pPr/>
              <a:t>9</a:t>
            </a:fld>
            <a:endParaRPr lang="nl-NL"/>
          </a:p>
        </p:txBody>
      </p:sp>
    </p:spTree>
  </p:cSld>
  <p:clrMapOvr>
    <a:masterClrMapping/>
  </p:clrMapOvr>
</p:sld>
</file>

<file path=ppt/theme/theme1.xml><?xml version="1.0" encoding="utf-8"?>
<a:theme xmlns:a="http://schemas.openxmlformats.org/drawingml/2006/main" name="BSG_powerpoint">
  <a:themeElements>
    <a:clrScheme name="BSG">
      <a:dk1>
        <a:srgbClr val="000000"/>
      </a:dk1>
      <a:lt1>
        <a:srgbClr val="FFFFFF"/>
      </a:lt1>
      <a:dk2>
        <a:srgbClr val="646464"/>
      </a:dk2>
      <a:lt2>
        <a:srgbClr val="EEECE1"/>
      </a:lt2>
      <a:accent1>
        <a:srgbClr val="003C64"/>
      </a:accent1>
      <a:accent2>
        <a:srgbClr val="0078B4"/>
      </a:accent2>
      <a:accent3>
        <a:srgbClr val="6E7828"/>
      </a:accent3>
      <a:accent4>
        <a:srgbClr val="AAB400"/>
      </a:accent4>
      <a:accent5>
        <a:srgbClr val="008083"/>
      </a:accent5>
      <a:accent6>
        <a:srgbClr val="A43C3A"/>
      </a:accent6>
      <a:hlink>
        <a:srgbClr val="0078B4"/>
      </a:hlink>
      <a:folHlink>
        <a:srgbClr val="6E7828"/>
      </a:folHlink>
    </a:clrScheme>
    <a:fontScheme name="Office - klassiek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BSG_powerpoint</Template>
  <TotalTime>177</TotalTime>
  <Words>367</Words>
  <Application>Microsoft Office PowerPoint</Application>
  <PresentationFormat>On-screen Show (4:3)</PresentationFormat>
  <Paragraphs>112</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BSG_powerpoint</vt:lpstr>
      <vt:lpstr>Inloopbijeenkomst voor deelnemers</vt:lpstr>
      <vt:lpstr>Agenda</vt:lpstr>
      <vt:lpstr>Kerncijfers</vt:lpstr>
      <vt:lpstr>Financiering en toeslagenbeleid</vt:lpstr>
      <vt:lpstr>   Financiering en Toeslagensbeleid: Ambitietoeslag: looninflatie voor actieven, prijsinflatie niet actieven     </vt:lpstr>
      <vt:lpstr>Financiering en toeslagenbeleid</vt:lpstr>
      <vt:lpstr>Toeslagverlening</vt:lpstr>
      <vt:lpstr>Financiering en toeslagenbeleid</vt:lpstr>
      <vt:lpstr>Nieuw FTK: wettelijk financieel toezicht</vt:lpstr>
      <vt:lpstr>Governance</vt:lpstr>
      <vt:lpstr>Risicohouding deelnemers</vt:lpstr>
      <vt:lpstr>Verantwoord beleggen</vt:lpstr>
    </vt:vector>
  </TitlesOfParts>
  <Company>Blue Sky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dbt</dc:creator>
  <cp:lastModifiedBy>dbt</cp:lastModifiedBy>
  <cp:revision>19</cp:revision>
  <dcterms:created xsi:type="dcterms:W3CDTF">2013-12-11T08:51:58Z</dcterms:created>
  <dcterms:modified xsi:type="dcterms:W3CDTF">2013-12-17T13:57:27Z</dcterms:modified>
</cp:coreProperties>
</file>